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4" r:id="rId2"/>
    <p:sldId id="297" r:id="rId3"/>
    <p:sldId id="306" r:id="rId4"/>
    <p:sldId id="305" r:id="rId5"/>
    <p:sldId id="298" r:id="rId6"/>
    <p:sldId id="299" r:id="rId7"/>
    <p:sldId id="300" r:id="rId8"/>
    <p:sldId id="301" r:id="rId9"/>
    <p:sldId id="302" r:id="rId10"/>
    <p:sldId id="303" r:id="rId11"/>
    <p:sldId id="304" r:id="rId1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3282"/>
    <a:srgbClr val="FF8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7" autoAdjust="0"/>
    <p:restoredTop sz="94635" autoAdjust="0"/>
  </p:normalViewPr>
  <p:slideViewPr>
    <p:cSldViewPr>
      <p:cViewPr varScale="1">
        <p:scale>
          <a:sx n="83" d="100"/>
          <a:sy n="83" d="100"/>
        </p:scale>
        <p:origin x="120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292" cy="496650"/>
          </a:xfrm>
          <a:prstGeom prst="rect">
            <a:avLst/>
          </a:prstGeom>
        </p:spPr>
        <p:txBody>
          <a:bodyPr vert="horz" lIns="91279" tIns="45640" rIns="91279" bIns="4564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802" y="0"/>
            <a:ext cx="2946292" cy="496650"/>
          </a:xfrm>
          <a:prstGeom prst="rect">
            <a:avLst/>
          </a:prstGeom>
        </p:spPr>
        <p:txBody>
          <a:bodyPr vert="horz" lIns="91279" tIns="45640" rIns="91279" bIns="45640" rtlCol="0"/>
          <a:lstStyle>
            <a:lvl1pPr algn="r">
              <a:defRPr sz="1200"/>
            </a:lvl1pPr>
          </a:lstStyle>
          <a:p>
            <a:fld id="{549549AD-BB29-4364-A423-64EBCD91B8DF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28402"/>
            <a:ext cx="2946292" cy="496650"/>
          </a:xfrm>
          <a:prstGeom prst="rect">
            <a:avLst/>
          </a:prstGeom>
        </p:spPr>
        <p:txBody>
          <a:bodyPr vert="horz" lIns="91279" tIns="45640" rIns="91279" bIns="4564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802" y="9428402"/>
            <a:ext cx="2946292" cy="496650"/>
          </a:xfrm>
          <a:prstGeom prst="rect">
            <a:avLst/>
          </a:prstGeom>
        </p:spPr>
        <p:txBody>
          <a:bodyPr vert="horz" lIns="91279" tIns="45640" rIns="91279" bIns="45640" rtlCol="0" anchor="b"/>
          <a:lstStyle>
            <a:lvl1pPr algn="r">
              <a:defRPr sz="1200"/>
            </a:lvl1pPr>
          </a:lstStyle>
          <a:p>
            <a:fld id="{6E54F7C3-DCF6-421B-9FD7-AF6A5AE219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42931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332"/>
          </a:xfrm>
          <a:prstGeom prst="rect">
            <a:avLst/>
          </a:prstGeom>
        </p:spPr>
        <p:txBody>
          <a:bodyPr vert="horz" lIns="91279" tIns="45640" rIns="91279" bIns="4564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332"/>
          </a:xfrm>
          <a:prstGeom prst="rect">
            <a:avLst/>
          </a:prstGeom>
        </p:spPr>
        <p:txBody>
          <a:bodyPr vert="horz" lIns="91279" tIns="45640" rIns="91279" bIns="45640" rtlCol="0"/>
          <a:lstStyle>
            <a:lvl1pPr algn="r">
              <a:defRPr sz="1200"/>
            </a:lvl1pPr>
          </a:lstStyle>
          <a:p>
            <a:fld id="{AF834DC5-4BDA-4895-974A-4B613ED9B790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79" tIns="45640" rIns="91279" bIns="4564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279" tIns="45640" rIns="91279" bIns="4564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279" tIns="45640" rIns="91279" bIns="4564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279" tIns="45640" rIns="91279" bIns="45640" rtlCol="0" anchor="b"/>
          <a:lstStyle>
            <a:lvl1pPr algn="r">
              <a:defRPr sz="1200"/>
            </a:lvl1pPr>
          </a:lstStyle>
          <a:p>
            <a:fld id="{F048D978-6C83-482C-8CF3-400E67D75B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460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8D978-6C83-482C-8CF3-400E67D75BC5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467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3206-1135-45B9-A3F2-CA5B516687B6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F7383-3135-4E35-B654-873B9E8C6F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9068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3206-1135-45B9-A3F2-CA5B516687B6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F7383-3135-4E35-B654-873B9E8C6F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428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3206-1135-45B9-A3F2-CA5B516687B6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F7383-3135-4E35-B654-873B9E8C6F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973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3206-1135-45B9-A3F2-CA5B516687B6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F7383-3135-4E35-B654-873B9E8C6F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4893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3206-1135-45B9-A3F2-CA5B516687B6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F7383-3135-4E35-B654-873B9E8C6F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4137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3206-1135-45B9-A3F2-CA5B516687B6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F7383-3135-4E35-B654-873B9E8C6F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7414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3206-1135-45B9-A3F2-CA5B516687B6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F7383-3135-4E35-B654-873B9E8C6F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1905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3206-1135-45B9-A3F2-CA5B516687B6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F7383-3135-4E35-B654-873B9E8C6F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991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3206-1135-45B9-A3F2-CA5B516687B6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F7383-3135-4E35-B654-873B9E8C6F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6661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3206-1135-45B9-A3F2-CA5B516687B6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F7383-3135-4E35-B654-873B9E8C6F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0082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3206-1135-45B9-A3F2-CA5B516687B6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F7383-3135-4E35-B654-873B9E8C6F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8540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23206-1135-45B9-A3F2-CA5B516687B6}" type="datetimeFigureOut">
              <a:rPr lang="ko-KR" altLang="en-US" smtClean="0"/>
              <a:t>2026-04-24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F7383-3135-4E35-B654-873B9E8C6F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5067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024"/>
            <a:ext cx="9144000" cy="25257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66301"/>
            <a:ext cx="4536503" cy="375250"/>
          </a:xfrm>
          <a:prstGeom prst="rect">
            <a:avLst/>
          </a:prstGeom>
        </p:spPr>
      </p:pic>
      <p:pic>
        <p:nvPicPr>
          <p:cNvPr id="3" name="그림 2" descr="공학교육[1].jpg - 알씨 v7.43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37909" r="1631" b="31045"/>
          <a:stretch/>
        </p:blipFill>
        <p:spPr>
          <a:xfrm>
            <a:off x="6228184" y="6289071"/>
            <a:ext cx="2592288" cy="49806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083216"/>
            <a:ext cx="3569408" cy="254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3A64C0F-367C-4CAB-B849-51547E5F2376}"/>
              </a:ext>
            </a:extLst>
          </p:cNvPr>
          <p:cNvSpPr txBox="1"/>
          <p:nvPr/>
        </p:nvSpPr>
        <p:spPr>
          <a:xfrm>
            <a:off x="251520" y="4123044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err="1">
                <a:solidFill>
                  <a:schemeClr val="bg1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rPr>
              <a:t>국립군산대학교</a:t>
            </a:r>
            <a:r>
              <a:rPr lang="ko-KR" altLang="en-US" sz="3200" b="1" dirty="0">
                <a:solidFill>
                  <a:schemeClr val="bg1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rPr>
              <a:t> 공학교육혁신센터</a:t>
            </a:r>
            <a:endParaRPr lang="en-US" altLang="ko-KR" sz="3200" b="1" dirty="0">
              <a:solidFill>
                <a:schemeClr val="bg1"/>
              </a:solidFill>
              <a:latin typeface="한컴 말랑말랑 Bold" panose="020F0803000000000000" pitchFamily="50" charset="-127"/>
              <a:ea typeface="한컴 말랑말랑 Bold" panose="020F0803000000000000" pitchFamily="50" charset="-127"/>
            </a:endParaRPr>
          </a:p>
          <a:p>
            <a:r>
              <a:rPr lang="en-US" altLang="ko-KR" sz="3200" b="1" dirty="0">
                <a:solidFill>
                  <a:schemeClr val="bg1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rPr>
              <a:t>2026 </a:t>
            </a:r>
            <a:r>
              <a:rPr lang="ko-KR" altLang="en-US" sz="3200" b="1" dirty="0" err="1">
                <a:solidFill>
                  <a:schemeClr val="bg1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rPr>
              <a:t>공학이노베이션데이</a:t>
            </a:r>
            <a:endParaRPr lang="en-US" altLang="ko-KR" sz="3200" b="1" dirty="0">
              <a:solidFill>
                <a:schemeClr val="bg1"/>
              </a:solidFill>
              <a:latin typeface="한컴 말랑말랑 Bold" panose="020F0803000000000000" pitchFamily="50" charset="-127"/>
              <a:ea typeface="한컴 말랑말랑 Bold" panose="020F0803000000000000" pitchFamily="50" charset="-127"/>
            </a:endParaRPr>
          </a:p>
          <a:p>
            <a:r>
              <a:rPr lang="ko-KR" altLang="en-US" sz="3200" b="1" dirty="0">
                <a:solidFill>
                  <a:schemeClr val="bg1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rPr>
              <a:t>발표 </a:t>
            </a:r>
            <a:r>
              <a:rPr lang="en-US" altLang="ko-KR" sz="3200" b="1" dirty="0">
                <a:solidFill>
                  <a:schemeClr val="bg1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rPr>
              <a:t>PPT </a:t>
            </a:r>
            <a:r>
              <a:rPr lang="ko-KR" altLang="en-US" sz="3200" b="1" dirty="0">
                <a:solidFill>
                  <a:schemeClr val="bg1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rPr>
              <a:t>양식 </a:t>
            </a:r>
            <a:r>
              <a:rPr lang="en-US" altLang="ko-KR" sz="3200" b="1" dirty="0">
                <a:solidFill>
                  <a:schemeClr val="bg1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rPr>
              <a:t>&amp; </a:t>
            </a:r>
            <a:r>
              <a:rPr lang="ko-KR" altLang="en-US" sz="3200" b="1" dirty="0">
                <a:solidFill>
                  <a:schemeClr val="bg1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rPr>
              <a:t>발표자료작성방법 안내</a:t>
            </a:r>
          </a:p>
        </p:txBody>
      </p:sp>
    </p:spTree>
    <p:extLst>
      <p:ext uri="{BB962C8B-B14F-4D97-AF65-F5344CB8AC3E}">
        <p14:creationId xmlns:p14="http://schemas.microsoft.com/office/powerpoint/2010/main" val="1489210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100" y="0"/>
            <a:ext cx="9140899" cy="9875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V="1">
            <a:off x="7700461" y="0"/>
            <a:ext cx="1443537" cy="926306"/>
            <a:chOff x="7596336" y="-6852"/>
            <a:chExt cx="1548407" cy="994432"/>
          </a:xfrm>
        </p:grpSpPr>
        <p:sp>
          <p:nvSpPr>
            <p:cNvPr id="363" name="Freeform 76"/>
            <p:cNvSpPr>
              <a:spLocks/>
            </p:cNvSpPr>
            <p:nvPr/>
          </p:nvSpPr>
          <p:spPr bwMode="auto">
            <a:xfrm flipH="1">
              <a:off x="8370932" y="366256"/>
              <a:ext cx="257675" cy="124108"/>
            </a:xfrm>
            <a:custGeom>
              <a:avLst/>
              <a:gdLst>
                <a:gd name="T0" fmla="*/ 493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3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3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4" name="Freeform 77"/>
            <p:cNvSpPr>
              <a:spLocks/>
            </p:cNvSpPr>
            <p:nvPr/>
          </p:nvSpPr>
          <p:spPr bwMode="auto">
            <a:xfrm flipH="1">
              <a:off x="8370932" y="118041"/>
              <a:ext cx="257675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5" name="Freeform 78"/>
            <p:cNvSpPr>
              <a:spLocks/>
            </p:cNvSpPr>
            <p:nvPr/>
          </p:nvSpPr>
          <p:spPr bwMode="auto">
            <a:xfrm flipH="1">
              <a:off x="8370932" y="-6852"/>
              <a:ext cx="128838" cy="249001"/>
            </a:xfrm>
            <a:custGeom>
              <a:avLst/>
              <a:gdLst>
                <a:gd name="T0" fmla="*/ 493 w 493"/>
                <a:gd name="T1" fmla="*/ 0 h 950"/>
                <a:gd name="T2" fmla="*/ 493 w 493"/>
                <a:gd name="T3" fmla="*/ 950 h 950"/>
                <a:gd name="T4" fmla="*/ 0 w 493"/>
                <a:gd name="T5" fmla="*/ 475 h 950"/>
                <a:gd name="T6" fmla="*/ 493 w 493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0"/>
                  </a:moveTo>
                  <a:lnTo>
                    <a:pt x="493" y="950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41A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6" name="Freeform 79"/>
            <p:cNvSpPr>
              <a:spLocks/>
            </p:cNvSpPr>
            <p:nvPr/>
          </p:nvSpPr>
          <p:spPr bwMode="auto">
            <a:xfrm flipH="1">
              <a:off x="8370932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D2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7" name="Freeform 80"/>
            <p:cNvSpPr>
              <a:spLocks/>
            </p:cNvSpPr>
            <p:nvPr/>
          </p:nvSpPr>
          <p:spPr bwMode="auto">
            <a:xfrm flipH="1">
              <a:off x="8370932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8" name="Freeform 81"/>
            <p:cNvSpPr>
              <a:spLocks/>
            </p:cNvSpPr>
            <p:nvPr/>
          </p:nvSpPr>
          <p:spPr bwMode="auto">
            <a:xfrm flipH="1">
              <a:off x="8370932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0" name="Freeform 83"/>
            <p:cNvSpPr>
              <a:spLocks/>
            </p:cNvSpPr>
            <p:nvPr/>
          </p:nvSpPr>
          <p:spPr bwMode="auto">
            <a:xfrm flipH="1">
              <a:off x="8112472" y="366256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1" name="Freeform 84"/>
            <p:cNvSpPr>
              <a:spLocks/>
            </p:cNvSpPr>
            <p:nvPr/>
          </p:nvSpPr>
          <p:spPr bwMode="auto">
            <a:xfrm flipH="1">
              <a:off x="8112472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2" name="Freeform 85"/>
            <p:cNvSpPr>
              <a:spLocks/>
            </p:cNvSpPr>
            <p:nvPr/>
          </p:nvSpPr>
          <p:spPr bwMode="auto">
            <a:xfrm flipH="1">
              <a:off x="8112472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3" name="Freeform 86"/>
            <p:cNvSpPr>
              <a:spLocks/>
            </p:cNvSpPr>
            <p:nvPr/>
          </p:nvSpPr>
          <p:spPr bwMode="auto">
            <a:xfrm flipH="1">
              <a:off x="8112472" y="118041"/>
              <a:ext cx="258460" cy="124108"/>
            </a:xfrm>
            <a:custGeom>
              <a:avLst/>
              <a:gdLst>
                <a:gd name="T0" fmla="*/ 493 w 985"/>
                <a:gd name="T1" fmla="*/ 0 h 475"/>
                <a:gd name="T2" fmla="*/ 985 w 985"/>
                <a:gd name="T3" fmla="*/ 475 h 475"/>
                <a:gd name="T4" fmla="*/ 0 w 985"/>
                <a:gd name="T5" fmla="*/ 475 h 475"/>
                <a:gd name="T6" fmla="*/ 493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493" y="0"/>
                  </a:moveTo>
                  <a:lnTo>
                    <a:pt x="985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6" name="Freeform 89"/>
            <p:cNvSpPr>
              <a:spLocks/>
            </p:cNvSpPr>
            <p:nvPr/>
          </p:nvSpPr>
          <p:spPr bwMode="auto">
            <a:xfrm flipH="1">
              <a:off x="8112472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7" name="Freeform 90"/>
            <p:cNvSpPr>
              <a:spLocks/>
            </p:cNvSpPr>
            <p:nvPr/>
          </p:nvSpPr>
          <p:spPr bwMode="auto">
            <a:xfrm flipH="1">
              <a:off x="8112472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DCD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8" name="Freeform 91"/>
            <p:cNvSpPr>
              <a:spLocks/>
            </p:cNvSpPr>
            <p:nvPr/>
          </p:nvSpPr>
          <p:spPr bwMode="auto">
            <a:xfrm flipH="1">
              <a:off x="7983634" y="-6852"/>
              <a:ext cx="128838" cy="249001"/>
            </a:xfrm>
            <a:custGeom>
              <a:avLst/>
              <a:gdLst>
                <a:gd name="T0" fmla="*/ 494 w 494"/>
                <a:gd name="T1" fmla="*/ 475 h 950"/>
                <a:gd name="T2" fmla="*/ 0 w 494"/>
                <a:gd name="T3" fmla="*/ 950 h 950"/>
                <a:gd name="T4" fmla="*/ 0 w 494"/>
                <a:gd name="T5" fmla="*/ 0 h 950"/>
                <a:gd name="T6" fmla="*/ 494 w 494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50">
                  <a:moveTo>
                    <a:pt x="494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9" name="Freeform 92"/>
            <p:cNvSpPr>
              <a:spLocks/>
            </p:cNvSpPr>
            <p:nvPr/>
          </p:nvSpPr>
          <p:spPr bwMode="auto">
            <a:xfrm flipH="1">
              <a:off x="8241310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93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0" name="Freeform 93"/>
            <p:cNvSpPr>
              <a:spLocks/>
            </p:cNvSpPr>
            <p:nvPr/>
          </p:nvSpPr>
          <p:spPr bwMode="auto">
            <a:xfrm flipH="1">
              <a:off x="8241310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2" name="Freeform 95"/>
            <p:cNvSpPr>
              <a:spLocks/>
            </p:cNvSpPr>
            <p:nvPr/>
          </p:nvSpPr>
          <p:spPr bwMode="auto">
            <a:xfrm flipH="1">
              <a:off x="7725174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5A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3" name="Freeform 96"/>
            <p:cNvSpPr>
              <a:spLocks/>
            </p:cNvSpPr>
            <p:nvPr/>
          </p:nvSpPr>
          <p:spPr bwMode="auto">
            <a:xfrm flipH="1">
              <a:off x="7725174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33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5" name="Freeform 98"/>
            <p:cNvSpPr>
              <a:spLocks/>
            </p:cNvSpPr>
            <p:nvPr/>
          </p:nvSpPr>
          <p:spPr bwMode="auto">
            <a:xfrm flipH="1">
              <a:off x="7983634" y="242149"/>
              <a:ext cx="128838" cy="248215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443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6" name="Freeform 99"/>
            <p:cNvSpPr>
              <a:spLocks/>
            </p:cNvSpPr>
            <p:nvPr/>
          </p:nvSpPr>
          <p:spPr bwMode="auto">
            <a:xfrm flipH="1">
              <a:off x="8628607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63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9" name="Freeform 102"/>
            <p:cNvSpPr>
              <a:spLocks/>
            </p:cNvSpPr>
            <p:nvPr/>
          </p:nvSpPr>
          <p:spPr bwMode="auto">
            <a:xfrm flipH="1">
              <a:off x="9015905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4" name="Freeform 107"/>
            <p:cNvSpPr>
              <a:spLocks/>
            </p:cNvSpPr>
            <p:nvPr/>
          </p:nvSpPr>
          <p:spPr bwMode="auto">
            <a:xfrm flipH="1">
              <a:off x="8499770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8" name="Freeform 111"/>
            <p:cNvSpPr>
              <a:spLocks/>
            </p:cNvSpPr>
            <p:nvPr/>
          </p:nvSpPr>
          <p:spPr bwMode="auto">
            <a:xfrm flipH="1">
              <a:off x="8887068" y="-6852"/>
              <a:ext cx="128838" cy="249001"/>
            </a:xfrm>
            <a:custGeom>
              <a:avLst/>
              <a:gdLst>
                <a:gd name="T0" fmla="*/ 0 w 493"/>
                <a:gd name="T1" fmla="*/ 475 h 950"/>
                <a:gd name="T2" fmla="*/ 493 w 493"/>
                <a:gd name="T3" fmla="*/ 0 h 950"/>
                <a:gd name="T4" fmla="*/ 493 w 493"/>
                <a:gd name="T5" fmla="*/ 950 h 950"/>
                <a:gd name="T6" fmla="*/ 0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475"/>
                  </a:moveTo>
                  <a:lnTo>
                    <a:pt x="493" y="0"/>
                  </a:lnTo>
                  <a:lnTo>
                    <a:pt x="493" y="95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511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9" name="Freeform 112"/>
            <p:cNvSpPr>
              <a:spLocks/>
            </p:cNvSpPr>
            <p:nvPr/>
          </p:nvSpPr>
          <p:spPr bwMode="auto">
            <a:xfrm flipH="1">
              <a:off x="8887068" y="366256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0" name="Freeform 113"/>
            <p:cNvSpPr>
              <a:spLocks/>
            </p:cNvSpPr>
            <p:nvPr/>
          </p:nvSpPr>
          <p:spPr bwMode="auto">
            <a:xfrm flipH="1">
              <a:off x="8887068" y="242149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1" name="Freeform 114"/>
            <p:cNvSpPr>
              <a:spLocks/>
            </p:cNvSpPr>
            <p:nvPr/>
          </p:nvSpPr>
          <p:spPr bwMode="auto">
            <a:xfrm flipH="1">
              <a:off x="8887068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2" name="Freeform 115"/>
            <p:cNvSpPr>
              <a:spLocks/>
            </p:cNvSpPr>
            <p:nvPr/>
          </p:nvSpPr>
          <p:spPr bwMode="auto">
            <a:xfrm flipH="1">
              <a:off x="9015905" y="-6852"/>
              <a:ext cx="128838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CB3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4" name="Freeform 117"/>
            <p:cNvSpPr>
              <a:spLocks/>
            </p:cNvSpPr>
            <p:nvPr/>
          </p:nvSpPr>
          <p:spPr bwMode="auto">
            <a:xfrm flipH="1">
              <a:off x="8499770" y="-6852"/>
              <a:ext cx="128838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3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6" name="Freeform 119"/>
            <p:cNvSpPr>
              <a:spLocks/>
            </p:cNvSpPr>
            <p:nvPr/>
          </p:nvSpPr>
          <p:spPr bwMode="auto">
            <a:xfrm flipH="1">
              <a:off x="8887068" y="118041"/>
              <a:ext cx="257675" cy="124108"/>
            </a:xfrm>
            <a:custGeom>
              <a:avLst/>
              <a:gdLst>
                <a:gd name="T0" fmla="*/ 986 w 986"/>
                <a:gd name="T1" fmla="*/ 475 h 475"/>
                <a:gd name="T2" fmla="*/ 0 w 986"/>
                <a:gd name="T3" fmla="*/ 475 h 475"/>
                <a:gd name="T4" fmla="*/ 493 w 986"/>
                <a:gd name="T5" fmla="*/ 0 h 475"/>
                <a:gd name="T6" fmla="*/ 986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986" y="475"/>
                  </a:moveTo>
                  <a:lnTo>
                    <a:pt x="0" y="475"/>
                  </a:lnTo>
                  <a:lnTo>
                    <a:pt x="493" y="0"/>
                  </a:lnTo>
                  <a:lnTo>
                    <a:pt x="986" y="475"/>
                  </a:lnTo>
                  <a:close/>
                </a:path>
              </a:pathLst>
            </a:custGeom>
            <a:solidFill>
              <a:srgbClr val="94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7" name="Freeform 120"/>
            <p:cNvSpPr>
              <a:spLocks/>
            </p:cNvSpPr>
            <p:nvPr/>
          </p:nvSpPr>
          <p:spPr bwMode="auto">
            <a:xfrm flipH="1">
              <a:off x="8628607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8" name="Freeform 121"/>
            <p:cNvSpPr>
              <a:spLocks/>
            </p:cNvSpPr>
            <p:nvPr/>
          </p:nvSpPr>
          <p:spPr bwMode="auto">
            <a:xfrm flipH="1">
              <a:off x="8757445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9" name="Freeform 122"/>
            <p:cNvSpPr>
              <a:spLocks/>
            </p:cNvSpPr>
            <p:nvPr/>
          </p:nvSpPr>
          <p:spPr bwMode="auto">
            <a:xfrm flipH="1">
              <a:off x="8757445" y="-6852"/>
              <a:ext cx="129623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9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0" name="Freeform 123"/>
            <p:cNvSpPr>
              <a:spLocks/>
            </p:cNvSpPr>
            <p:nvPr/>
          </p:nvSpPr>
          <p:spPr bwMode="auto">
            <a:xfrm flipH="1">
              <a:off x="8887068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1" name="Freeform 124"/>
            <p:cNvSpPr>
              <a:spLocks/>
            </p:cNvSpPr>
            <p:nvPr/>
          </p:nvSpPr>
          <p:spPr bwMode="auto">
            <a:xfrm flipH="1">
              <a:off x="8628607" y="366256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2" name="Freeform 125"/>
            <p:cNvSpPr>
              <a:spLocks/>
            </p:cNvSpPr>
            <p:nvPr/>
          </p:nvSpPr>
          <p:spPr bwMode="auto">
            <a:xfrm flipH="1">
              <a:off x="8628607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3" name="Freeform 126"/>
            <p:cNvSpPr>
              <a:spLocks/>
            </p:cNvSpPr>
            <p:nvPr/>
          </p:nvSpPr>
          <p:spPr bwMode="auto">
            <a:xfrm flipH="1">
              <a:off x="8628607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4" name="Freeform 127"/>
            <p:cNvSpPr>
              <a:spLocks/>
            </p:cNvSpPr>
            <p:nvPr/>
          </p:nvSpPr>
          <p:spPr bwMode="auto">
            <a:xfrm flipH="1">
              <a:off x="8628607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6" name="Freeform 129"/>
            <p:cNvSpPr>
              <a:spLocks/>
            </p:cNvSpPr>
            <p:nvPr/>
          </p:nvSpPr>
          <p:spPr bwMode="auto">
            <a:xfrm flipH="1">
              <a:off x="7596336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7" name="Freeform 130"/>
            <p:cNvSpPr>
              <a:spLocks/>
            </p:cNvSpPr>
            <p:nvPr/>
          </p:nvSpPr>
          <p:spPr bwMode="auto">
            <a:xfrm flipH="1">
              <a:off x="7596336" y="242149"/>
              <a:ext cx="258460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9" name="Freeform 132"/>
            <p:cNvSpPr>
              <a:spLocks/>
            </p:cNvSpPr>
            <p:nvPr/>
          </p:nvSpPr>
          <p:spPr bwMode="auto">
            <a:xfrm flipH="1">
              <a:off x="8112472" y="490364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0" name="Freeform 133"/>
            <p:cNvSpPr>
              <a:spLocks/>
            </p:cNvSpPr>
            <p:nvPr/>
          </p:nvSpPr>
          <p:spPr bwMode="auto">
            <a:xfrm flipH="1">
              <a:off x="8112472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A09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1" name="Freeform 134"/>
            <p:cNvSpPr>
              <a:spLocks/>
            </p:cNvSpPr>
            <p:nvPr/>
          </p:nvSpPr>
          <p:spPr bwMode="auto">
            <a:xfrm flipH="1">
              <a:off x="8112472" y="615257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32A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2" name="Freeform 135"/>
            <p:cNvSpPr>
              <a:spLocks/>
            </p:cNvSpPr>
            <p:nvPr/>
          </p:nvSpPr>
          <p:spPr bwMode="auto">
            <a:xfrm flipH="1">
              <a:off x="8370932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CB3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3" name="Freeform 136"/>
            <p:cNvSpPr>
              <a:spLocks/>
            </p:cNvSpPr>
            <p:nvPr/>
          </p:nvSpPr>
          <p:spPr bwMode="auto">
            <a:xfrm flipH="1">
              <a:off x="8628607" y="739364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4" name="Freeform 137"/>
            <p:cNvSpPr>
              <a:spLocks/>
            </p:cNvSpPr>
            <p:nvPr/>
          </p:nvSpPr>
          <p:spPr bwMode="auto">
            <a:xfrm flipH="1">
              <a:off x="8499770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4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5" name="Freeform 138"/>
            <p:cNvSpPr>
              <a:spLocks/>
            </p:cNvSpPr>
            <p:nvPr/>
          </p:nvSpPr>
          <p:spPr bwMode="auto">
            <a:xfrm flipH="1">
              <a:off x="8757445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5C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6" name="Freeform 139"/>
            <p:cNvSpPr>
              <a:spLocks/>
            </p:cNvSpPr>
            <p:nvPr/>
          </p:nvSpPr>
          <p:spPr bwMode="auto">
            <a:xfrm flipH="1">
              <a:off x="8112472" y="739364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6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7" name="Freeform 140"/>
            <p:cNvSpPr>
              <a:spLocks/>
            </p:cNvSpPr>
            <p:nvPr/>
          </p:nvSpPr>
          <p:spPr bwMode="auto">
            <a:xfrm flipH="1">
              <a:off x="8628607" y="863472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8" name="Freeform 141"/>
            <p:cNvSpPr>
              <a:spLocks/>
            </p:cNvSpPr>
            <p:nvPr/>
          </p:nvSpPr>
          <p:spPr bwMode="auto">
            <a:xfrm flipH="1">
              <a:off x="8370932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B13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9" name="Freeform 142"/>
            <p:cNvSpPr>
              <a:spLocks/>
            </p:cNvSpPr>
            <p:nvPr/>
          </p:nvSpPr>
          <p:spPr bwMode="auto">
            <a:xfrm flipH="1">
              <a:off x="8241310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0" name="Freeform 143"/>
            <p:cNvSpPr>
              <a:spLocks/>
            </p:cNvSpPr>
            <p:nvPr/>
          </p:nvSpPr>
          <p:spPr bwMode="auto">
            <a:xfrm flipH="1">
              <a:off x="8887068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1" name="Freeform 144"/>
            <p:cNvSpPr>
              <a:spLocks/>
            </p:cNvSpPr>
            <p:nvPr/>
          </p:nvSpPr>
          <p:spPr bwMode="auto">
            <a:xfrm flipH="1">
              <a:off x="8887068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D7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2" name="Freeform 145"/>
            <p:cNvSpPr>
              <a:spLocks/>
            </p:cNvSpPr>
            <p:nvPr/>
          </p:nvSpPr>
          <p:spPr bwMode="auto">
            <a:xfrm flipH="1">
              <a:off x="9015905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3" name="Freeform 146"/>
            <p:cNvSpPr>
              <a:spLocks/>
            </p:cNvSpPr>
            <p:nvPr/>
          </p:nvSpPr>
          <p:spPr bwMode="auto">
            <a:xfrm flipH="1">
              <a:off x="8628607" y="739364"/>
              <a:ext cx="258460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4" name="Freeform 147"/>
            <p:cNvSpPr>
              <a:spLocks/>
            </p:cNvSpPr>
            <p:nvPr/>
          </p:nvSpPr>
          <p:spPr bwMode="auto">
            <a:xfrm flipH="1">
              <a:off x="8241310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5" name="Freeform 148"/>
            <p:cNvSpPr>
              <a:spLocks/>
            </p:cNvSpPr>
            <p:nvPr/>
          </p:nvSpPr>
          <p:spPr bwMode="auto">
            <a:xfrm flipH="1">
              <a:off x="8370932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B7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7" name="Freeform 150"/>
            <p:cNvSpPr>
              <a:spLocks/>
            </p:cNvSpPr>
            <p:nvPr/>
          </p:nvSpPr>
          <p:spPr bwMode="auto">
            <a:xfrm flipH="1">
              <a:off x="8887068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8" name="Freeform 151"/>
            <p:cNvSpPr>
              <a:spLocks/>
            </p:cNvSpPr>
            <p:nvPr/>
          </p:nvSpPr>
          <p:spPr bwMode="auto">
            <a:xfrm flipH="1">
              <a:off x="7983634" y="490364"/>
              <a:ext cx="128838" cy="249001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EAE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3" name="Freeform 156"/>
            <p:cNvSpPr>
              <a:spLocks/>
            </p:cNvSpPr>
            <p:nvPr/>
          </p:nvSpPr>
          <p:spPr bwMode="auto">
            <a:xfrm flipH="1">
              <a:off x="8370932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98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4" name="Freeform 157"/>
            <p:cNvSpPr>
              <a:spLocks/>
            </p:cNvSpPr>
            <p:nvPr/>
          </p:nvSpPr>
          <p:spPr bwMode="auto">
            <a:xfrm flipH="1">
              <a:off x="8499770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5" name="Freeform 158"/>
            <p:cNvSpPr>
              <a:spLocks/>
            </p:cNvSpPr>
            <p:nvPr/>
          </p:nvSpPr>
          <p:spPr bwMode="auto">
            <a:xfrm flipH="1">
              <a:off x="8370932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6" name="Freeform 159"/>
            <p:cNvSpPr>
              <a:spLocks/>
            </p:cNvSpPr>
            <p:nvPr/>
          </p:nvSpPr>
          <p:spPr bwMode="auto">
            <a:xfrm flipH="1">
              <a:off x="8370932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A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7" name="Freeform 160"/>
            <p:cNvSpPr>
              <a:spLocks/>
            </p:cNvSpPr>
            <p:nvPr/>
          </p:nvSpPr>
          <p:spPr bwMode="auto">
            <a:xfrm flipH="1">
              <a:off x="9015905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8" name="Freeform 161"/>
            <p:cNvSpPr>
              <a:spLocks/>
            </p:cNvSpPr>
            <p:nvPr/>
          </p:nvSpPr>
          <p:spPr bwMode="auto">
            <a:xfrm flipH="1">
              <a:off x="8757445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55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9" name="Freeform 162"/>
            <p:cNvSpPr>
              <a:spLocks/>
            </p:cNvSpPr>
            <p:nvPr/>
          </p:nvSpPr>
          <p:spPr bwMode="auto">
            <a:xfrm flipH="1">
              <a:off x="8628607" y="615257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66B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0" name="Freeform 163"/>
            <p:cNvSpPr>
              <a:spLocks/>
            </p:cNvSpPr>
            <p:nvPr/>
          </p:nvSpPr>
          <p:spPr bwMode="auto">
            <a:xfrm flipH="1">
              <a:off x="8628607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279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1" name="Freeform 164"/>
            <p:cNvSpPr>
              <a:spLocks/>
            </p:cNvSpPr>
            <p:nvPr/>
          </p:nvSpPr>
          <p:spPr bwMode="auto">
            <a:xfrm flipH="1">
              <a:off x="8887068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2" name="Freeform 165"/>
            <p:cNvSpPr>
              <a:spLocks/>
            </p:cNvSpPr>
            <p:nvPr/>
          </p:nvSpPr>
          <p:spPr bwMode="auto">
            <a:xfrm flipH="1">
              <a:off x="8887068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EAE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3" name="Freeform 166"/>
            <p:cNvSpPr>
              <a:spLocks/>
            </p:cNvSpPr>
            <p:nvPr/>
          </p:nvSpPr>
          <p:spPr bwMode="auto">
            <a:xfrm flipH="1">
              <a:off x="8887068" y="490364"/>
              <a:ext cx="257675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4" name="Freeform 167"/>
            <p:cNvSpPr>
              <a:spLocks/>
            </p:cNvSpPr>
            <p:nvPr/>
          </p:nvSpPr>
          <p:spPr bwMode="auto">
            <a:xfrm flipH="1">
              <a:off x="8628607" y="490364"/>
              <a:ext cx="258460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4" name="Freeform 177"/>
            <p:cNvSpPr>
              <a:spLocks/>
            </p:cNvSpPr>
            <p:nvPr/>
          </p:nvSpPr>
          <p:spPr bwMode="auto">
            <a:xfrm flipH="1">
              <a:off x="7854796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5" name="Freeform 178"/>
            <p:cNvSpPr>
              <a:spLocks/>
            </p:cNvSpPr>
            <p:nvPr/>
          </p:nvSpPr>
          <p:spPr bwMode="auto">
            <a:xfrm flipH="1">
              <a:off x="7854796" y="366256"/>
              <a:ext cx="257675" cy="124108"/>
            </a:xfrm>
            <a:custGeom>
              <a:avLst/>
              <a:gdLst>
                <a:gd name="T0" fmla="*/ 494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4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4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352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6" name="Freeform 179"/>
            <p:cNvSpPr>
              <a:spLocks/>
            </p:cNvSpPr>
            <p:nvPr/>
          </p:nvSpPr>
          <p:spPr bwMode="auto">
            <a:xfrm flipH="1">
              <a:off x="7854796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71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7" name="Freeform 180"/>
            <p:cNvSpPr>
              <a:spLocks/>
            </p:cNvSpPr>
            <p:nvPr/>
          </p:nvSpPr>
          <p:spPr bwMode="auto">
            <a:xfrm flipH="1">
              <a:off x="7854796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8" name="Freeform 181"/>
            <p:cNvSpPr>
              <a:spLocks/>
            </p:cNvSpPr>
            <p:nvPr/>
          </p:nvSpPr>
          <p:spPr bwMode="auto">
            <a:xfrm flipH="1">
              <a:off x="7854796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9" name="Freeform 182"/>
            <p:cNvSpPr>
              <a:spLocks/>
            </p:cNvSpPr>
            <p:nvPr/>
          </p:nvSpPr>
          <p:spPr bwMode="auto">
            <a:xfrm flipH="1">
              <a:off x="7854796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0" name="Freeform 183"/>
            <p:cNvSpPr>
              <a:spLocks/>
            </p:cNvSpPr>
            <p:nvPr/>
          </p:nvSpPr>
          <p:spPr bwMode="auto">
            <a:xfrm flipH="1">
              <a:off x="7854796" y="118041"/>
              <a:ext cx="257675" cy="124108"/>
            </a:xfrm>
            <a:custGeom>
              <a:avLst/>
              <a:gdLst>
                <a:gd name="T0" fmla="*/ 494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4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4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24" name="그룹 2123"/>
          <p:cNvGrpSpPr/>
          <p:nvPr/>
        </p:nvGrpSpPr>
        <p:grpSpPr>
          <a:xfrm>
            <a:off x="3949" y="-3853"/>
            <a:ext cx="1398786" cy="936616"/>
            <a:chOff x="3949" y="-3853"/>
            <a:chExt cx="1398786" cy="936616"/>
          </a:xfrm>
        </p:grpSpPr>
        <p:sp>
          <p:nvSpPr>
            <p:cNvPr id="578" name="Freeform 11"/>
            <p:cNvSpPr>
              <a:spLocks noEditPoints="1"/>
            </p:cNvSpPr>
            <p:nvPr/>
          </p:nvSpPr>
          <p:spPr bwMode="auto">
            <a:xfrm flipV="1">
              <a:off x="3949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1 h 795"/>
                <a:gd name="T12" fmla="*/ 777 w 790"/>
                <a:gd name="T13" fmla="*/ 781 h 795"/>
                <a:gd name="T14" fmla="*/ 777 w 790"/>
                <a:gd name="T15" fmla="*/ 13 h 795"/>
                <a:gd name="T16" fmla="*/ 13 w 790"/>
                <a:gd name="T17" fmla="*/ 13 h 795"/>
                <a:gd name="T18" fmla="*/ 13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9" name="Freeform 12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0" name="Freeform 13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1" name="Freeform 14"/>
            <p:cNvSpPr>
              <a:spLocks noEditPoints="1"/>
            </p:cNvSpPr>
            <p:nvPr/>
          </p:nvSpPr>
          <p:spPr bwMode="auto">
            <a:xfrm flipV="1">
              <a:off x="235589" y="695928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1 h 795"/>
                <a:gd name="T12" fmla="*/ 777 w 791"/>
                <a:gd name="T13" fmla="*/ 781 h 795"/>
                <a:gd name="T14" fmla="*/ 777 w 791"/>
                <a:gd name="T15" fmla="*/ 13 h 795"/>
                <a:gd name="T16" fmla="*/ 13 w 791"/>
                <a:gd name="T17" fmla="*/ 13 h 795"/>
                <a:gd name="T18" fmla="*/ 13 w 791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2" name="Freeform 15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3" name="Freeform 16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4" name="Freeform 17"/>
            <p:cNvSpPr>
              <a:spLocks noEditPoints="1"/>
            </p:cNvSpPr>
            <p:nvPr/>
          </p:nvSpPr>
          <p:spPr bwMode="auto">
            <a:xfrm flipV="1">
              <a:off x="467230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1 h 795"/>
                <a:gd name="T12" fmla="*/ 778 w 790"/>
                <a:gd name="T13" fmla="*/ 781 h 795"/>
                <a:gd name="T14" fmla="*/ 778 w 790"/>
                <a:gd name="T15" fmla="*/ 13 h 795"/>
                <a:gd name="T16" fmla="*/ 14 w 790"/>
                <a:gd name="T17" fmla="*/ 13 h 795"/>
                <a:gd name="T18" fmla="*/ 14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7" name="Freeform 20"/>
            <p:cNvSpPr>
              <a:spLocks noEditPoints="1"/>
            </p:cNvSpPr>
            <p:nvPr/>
          </p:nvSpPr>
          <p:spPr bwMode="auto">
            <a:xfrm flipV="1">
              <a:off x="3949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3 w 790"/>
                <a:gd name="T11" fmla="*/ 782 h 796"/>
                <a:gd name="T12" fmla="*/ 777 w 790"/>
                <a:gd name="T13" fmla="*/ 782 h 796"/>
                <a:gd name="T14" fmla="*/ 777 w 790"/>
                <a:gd name="T15" fmla="*/ 14 h 796"/>
                <a:gd name="T16" fmla="*/ 13 w 790"/>
                <a:gd name="T17" fmla="*/ 14 h 796"/>
                <a:gd name="T18" fmla="*/ 13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8" name="Freeform 21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1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1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9" name="Freeform 22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1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1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0" name="Freeform 23"/>
            <p:cNvSpPr>
              <a:spLocks noEditPoints="1"/>
            </p:cNvSpPr>
            <p:nvPr/>
          </p:nvSpPr>
          <p:spPr bwMode="auto">
            <a:xfrm flipV="1">
              <a:off x="235589" y="462667"/>
              <a:ext cx="236113" cy="236835"/>
            </a:xfrm>
            <a:custGeom>
              <a:avLst/>
              <a:gdLst>
                <a:gd name="T0" fmla="*/ 791 w 791"/>
                <a:gd name="T1" fmla="*/ 796 h 796"/>
                <a:gd name="T2" fmla="*/ 0 w 791"/>
                <a:gd name="T3" fmla="*/ 796 h 796"/>
                <a:gd name="T4" fmla="*/ 0 w 791"/>
                <a:gd name="T5" fmla="*/ 0 h 796"/>
                <a:gd name="T6" fmla="*/ 791 w 791"/>
                <a:gd name="T7" fmla="*/ 0 h 796"/>
                <a:gd name="T8" fmla="*/ 791 w 791"/>
                <a:gd name="T9" fmla="*/ 796 h 796"/>
                <a:gd name="T10" fmla="*/ 13 w 791"/>
                <a:gd name="T11" fmla="*/ 782 h 796"/>
                <a:gd name="T12" fmla="*/ 777 w 791"/>
                <a:gd name="T13" fmla="*/ 782 h 796"/>
                <a:gd name="T14" fmla="*/ 777 w 791"/>
                <a:gd name="T15" fmla="*/ 14 h 796"/>
                <a:gd name="T16" fmla="*/ 13 w 791"/>
                <a:gd name="T17" fmla="*/ 14 h 796"/>
                <a:gd name="T18" fmla="*/ 13 w 791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6">
                  <a:moveTo>
                    <a:pt x="791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1" name="Freeform 24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2" name="Freeform 25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3" name="Freeform 26"/>
            <p:cNvSpPr>
              <a:spLocks noEditPoints="1"/>
            </p:cNvSpPr>
            <p:nvPr/>
          </p:nvSpPr>
          <p:spPr bwMode="auto">
            <a:xfrm flipV="1">
              <a:off x="467230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4 w 790"/>
                <a:gd name="T11" fmla="*/ 782 h 796"/>
                <a:gd name="T12" fmla="*/ 778 w 790"/>
                <a:gd name="T13" fmla="*/ 782 h 796"/>
                <a:gd name="T14" fmla="*/ 778 w 790"/>
                <a:gd name="T15" fmla="*/ 14 h 796"/>
                <a:gd name="T16" fmla="*/ 14 w 790"/>
                <a:gd name="T17" fmla="*/ 14 h 796"/>
                <a:gd name="T18" fmla="*/ 14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4" name="Freeform 27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5" name="Freeform 28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6" name="Freeform 29"/>
            <p:cNvSpPr>
              <a:spLocks noEditPoints="1"/>
            </p:cNvSpPr>
            <p:nvPr/>
          </p:nvSpPr>
          <p:spPr bwMode="auto">
            <a:xfrm flipV="1">
              <a:off x="698870" y="462667"/>
              <a:ext cx="236113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2 w 790"/>
                <a:gd name="T11" fmla="*/ 782 h 796"/>
                <a:gd name="T12" fmla="*/ 776 w 790"/>
                <a:gd name="T13" fmla="*/ 782 h 796"/>
                <a:gd name="T14" fmla="*/ 776 w 790"/>
                <a:gd name="T15" fmla="*/ 14 h 796"/>
                <a:gd name="T16" fmla="*/ 12 w 790"/>
                <a:gd name="T17" fmla="*/ 14 h 796"/>
                <a:gd name="T18" fmla="*/ 12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7" name="Freeform 30"/>
            <p:cNvSpPr>
              <a:spLocks/>
            </p:cNvSpPr>
            <p:nvPr/>
          </p:nvSpPr>
          <p:spPr bwMode="auto">
            <a:xfrm flipV="1">
              <a:off x="697976" y="463561"/>
              <a:ext cx="236113" cy="352125"/>
            </a:xfrm>
            <a:custGeom>
              <a:avLst/>
              <a:gdLst>
                <a:gd name="T0" fmla="*/ 782 w 791"/>
                <a:gd name="T1" fmla="*/ 1182 h 1182"/>
                <a:gd name="T2" fmla="*/ 0 w 791"/>
                <a:gd name="T3" fmla="*/ 395 h 1182"/>
                <a:gd name="T4" fmla="*/ 395 w 791"/>
                <a:gd name="T5" fmla="*/ 0 h 1182"/>
                <a:gd name="T6" fmla="*/ 404 w 791"/>
                <a:gd name="T7" fmla="*/ 11 h 1182"/>
                <a:gd name="T8" fmla="*/ 19 w 791"/>
                <a:gd name="T9" fmla="*/ 396 h 1182"/>
                <a:gd name="T10" fmla="*/ 791 w 791"/>
                <a:gd name="T11" fmla="*/ 1172 h 1182"/>
                <a:gd name="T12" fmla="*/ 782 w 791"/>
                <a:gd name="T13" fmla="*/ 118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2">
                  <a:moveTo>
                    <a:pt x="782" y="1182"/>
                  </a:moveTo>
                  <a:lnTo>
                    <a:pt x="0" y="395"/>
                  </a:lnTo>
                  <a:lnTo>
                    <a:pt x="395" y="0"/>
                  </a:lnTo>
                  <a:lnTo>
                    <a:pt x="404" y="11"/>
                  </a:lnTo>
                  <a:lnTo>
                    <a:pt x="19" y="396"/>
                  </a:lnTo>
                  <a:lnTo>
                    <a:pt x="791" y="1172"/>
                  </a:lnTo>
                  <a:lnTo>
                    <a:pt x="782" y="11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8" name="Freeform 31"/>
            <p:cNvSpPr>
              <a:spLocks/>
            </p:cNvSpPr>
            <p:nvPr/>
          </p:nvSpPr>
          <p:spPr bwMode="auto">
            <a:xfrm flipV="1">
              <a:off x="699765" y="463561"/>
              <a:ext cx="236113" cy="468308"/>
            </a:xfrm>
            <a:custGeom>
              <a:avLst/>
              <a:gdLst>
                <a:gd name="T0" fmla="*/ 10 w 792"/>
                <a:gd name="T1" fmla="*/ 1573 h 1573"/>
                <a:gd name="T2" fmla="*/ 0 w 792"/>
                <a:gd name="T3" fmla="*/ 1563 h 1573"/>
                <a:gd name="T4" fmla="*/ 773 w 792"/>
                <a:gd name="T5" fmla="*/ 786 h 1573"/>
                <a:gd name="T6" fmla="*/ 0 w 792"/>
                <a:gd name="T7" fmla="*/ 9 h 1573"/>
                <a:gd name="T8" fmla="*/ 10 w 792"/>
                <a:gd name="T9" fmla="*/ 0 h 1573"/>
                <a:gd name="T10" fmla="*/ 792 w 792"/>
                <a:gd name="T11" fmla="*/ 786 h 1573"/>
                <a:gd name="T12" fmla="*/ 786 w 792"/>
                <a:gd name="T13" fmla="*/ 791 h 1573"/>
                <a:gd name="T14" fmla="*/ 10 w 792"/>
                <a:gd name="T15" fmla="*/ 1573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2" h="1573">
                  <a:moveTo>
                    <a:pt x="10" y="1573"/>
                  </a:moveTo>
                  <a:lnTo>
                    <a:pt x="0" y="1563"/>
                  </a:lnTo>
                  <a:lnTo>
                    <a:pt x="773" y="786"/>
                  </a:lnTo>
                  <a:lnTo>
                    <a:pt x="0" y="9"/>
                  </a:lnTo>
                  <a:lnTo>
                    <a:pt x="10" y="0"/>
                  </a:lnTo>
                  <a:lnTo>
                    <a:pt x="792" y="786"/>
                  </a:lnTo>
                  <a:lnTo>
                    <a:pt x="786" y="791"/>
                  </a:lnTo>
                  <a:lnTo>
                    <a:pt x="10" y="15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9" name="Freeform 32"/>
            <p:cNvSpPr>
              <a:spLocks noEditPoints="1"/>
            </p:cNvSpPr>
            <p:nvPr/>
          </p:nvSpPr>
          <p:spPr bwMode="auto">
            <a:xfrm flipV="1">
              <a:off x="3949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2 h 795"/>
                <a:gd name="T12" fmla="*/ 777 w 790"/>
                <a:gd name="T13" fmla="*/ 782 h 795"/>
                <a:gd name="T14" fmla="*/ 777 w 790"/>
                <a:gd name="T15" fmla="*/ 14 h 795"/>
                <a:gd name="T16" fmla="*/ 13 w 790"/>
                <a:gd name="T17" fmla="*/ 14 h 795"/>
                <a:gd name="T18" fmla="*/ 13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0" name="Freeform 33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10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1" name="Freeform 34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10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10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2" name="Freeform 35"/>
            <p:cNvSpPr>
              <a:spLocks noEditPoints="1"/>
            </p:cNvSpPr>
            <p:nvPr/>
          </p:nvSpPr>
          <p:spPr bwMode="auto">
            <a:xfrm flipV="1">
              <a:off x="235589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3 w 791"/>
                <a:gd name="T17" fmla="*/ 14 h 795"/>
                <a:gd name="T18" fmla="*/ 13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3" name="Freeform 36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4" name="Freeform 37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5" name="Freeform 38"/>
            <p:cNvSpPr>
              <a:spLocks noEditPoints="1"/>
            </p:cNvSpPr>
            <p:nvPr/>
          </p:nvSpPr>
          <p:spPr bwMode="auto">
            <a:xfrm flipV="1">
              <a:off x="467230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2 h 795"/>
                <a:gd name="T12" fmla="*/ 778 w 790"/>
                <a:gd name="T13" fmla="*/ 782 h 795"/>
                <a:gd name="T14" fmla="*/ 778 w 790"/>
                <a:gd name="T15" fmla="*/ 14 h 795"/>
                <a:gd name="T16" fmla="*/ 14 w 790"/>
                <a:gd name="T17" fmla="*/ 14 h 795"/>
                <a:gd name="T18" fmla="*/ 14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6" name="Freeform 39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10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7" name="Freeform 40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8" name="Freeform 41"/>
            <p:cNvSpPr>
              <a:spLocks noEditPoints="1"/>
            </p:cNvSpPr>
            <p:nvPr/>
          </p:nvSpPr>
          <p:spPr bwMode="auto">
            <a:xfrm flipV="1">
              <a:off x="698870" y="230300"/>
              <a:ext cx="236113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2 w 790"/>
                <a:gd name="T11" fmla="*/ 782 h 795"/>
                <a:gd name="T12" fmla="*/ 776 w 790"/>
                <a:gd name="T13" fmla="*/ 782 h 795"/>
                <a:gd name="T14" fmla="*/ 776 w 790"/>
                <a:gd name="T15" fmla="*/ 14 h 795"/>
                <a:gd name="T16" fmla="*/ 12 w 790"/>
                <a:gd name="T17" fmla="*/ 14 h 795"/>
                <a:gd name="T18" fmla="*/ 12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9" name="Freeform 42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10 h 791"/>
                <a:gd name="T4" fmla="*/ 10 w 786"/>
                <a:gd name="T5" fmla="*/ 0 h 791"/>
                <a:gd name="T6" fmla="*/ 786 w 786"/>
                <a:gd name="T7" fmla="*/ 782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6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0" name="Freeform 43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2 h 791"/>
                <a:gd name="T4" fmla="*/ 777 w 786"/>
                <a:gd name="T5" fmla="*/ 0 h 791"/>
                <a:gd name="T6" fmla="*/ 786 w 786"/>
                <a:gd name="T7" fmla="*/ 10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6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1" name="Freeform 44"/>
            <p:cNvSpPr>
              <a:spLocks noEditPoints="1"/>
            </p:cNvSpPr>
            <p:nvPr/>
          </p:nvSpPr>
          <p:spPr bwMode="auto">
            <a:xfrm flipV="1">
              <a:off x="930511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4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4 w 791"/>
                <a:gd name="T17" fmla="*/ 14 h 795"/>
                <a:gd name="T18" fmla="*/ 14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4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2" name="Freeform 45"/>
            <p:cNvSpPr>
              <a:spLocks/>
            </p:cNvSpPr>
            <p:nvPr/>
          </p:nvSpPr>
          <p:spPr bwMode="auto">
            <a:xfrm flipV="1">
              <a:off x="929616" y="230302"/>
              <a:ext cx="236113" cy="352125"/>
            </a:xfrm>
            <a:custGeom>
              <a:avLst/>
              <a:gdLst>
                <a:gd name="T0" fmla="*/ 781 w 791"/>
                <a:gd name="T1" fmla="*/ 1181 h 1181"/>
                <a:gd name="T2" fmla="*/ 0 w 791"/>
                <a:gd name="T3" fmla="*/ 394 h 1181"/>
                <a:gd name="T4" fmla="*/ 394 w 791"/>
                <a:gd name="T5" fmla="*/ 0 h 1181"/>
                <a:gd name="T6" fmla="*/ 404 w 791"/>
                <a:gd name="T7" fmla="*/ 9 h 1181"/>
                <a:gd name="T8" fmla="*/ 19 w 791"/>
                <a:gd name="T9" fmla="*/ 394 h 1181"/>
                <a:gd name="T10" fmla="*/ 791 w 791"/>
                <a:gd name="T11" fmla="*/ 1172 h 1181"/>
                <a:gd name="T12" fmla="*/ 781 w 791"/>
                <a:gd name="T13" fmla="*/ 1181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1">
                  <a:moveTo>
                    <a:pt x="781" y="1181"/>
                  </a:moveTo>
                  <a:lnTo>
                    <a:pt x="0" y="394"/>
                  </a:lnTo>
                  <a:lnTo>
                    <a:pt x="394" y="0"/>
                  </a:lnTo>
                  <a:lnTo>
                    <a:pt x="404" y="9"/>
                  </a:lnTo>
                  <a:lnTo>
                    <a:pt x="19" y="394"/>
                  </a:lnTo>
                  <a:lnTo>
                    <a:pt x="791" y="1172"/>
                  </a:lnTo>
                  <a:lnTo>
                    <a:pt x="781" y="11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3" name="Freeform 46"/>
            <p:cNvSpPr>
              <a:spLocks/>
            </p:cNvSpPr>
            <p:nvPr/>
          </p:nvSpPr>
          <p:spPr bwMode="auto">
            <a:xfrm flipV="1">
              <a:off x="931405" y="230302"/>
              <a:ext cx="235217" cy="468308"/>
            </a:xfrm>
            <a:custGeom>
              <a:avLst/>
              <a:gdLst>
                <a:gd name="T0" fmla="*/ 9 w 791"/>
                <a:gd name="T1" fmla="*/ 1572 h 1572"/>
                <a:gd name="T2" fmla="*/ 0 w 791"/>
                <a:gd name="T3" fmla="*/ 1563 h 1572"/>
                <a:gd name="T4" fmla="*/ 772 w 791"/>
                <a:gd name="T5" fmla="*/ 785 h 1572"/>
                <a:gd name="T6" fmla="*/ 0 w 791"/>
                <a:gd name="T7" fmla="*/ 9 h 1572"/>
                <a:gd name="T8" fmla="*/ 9 w 791"/>
                <a:gd name="T9" fmla="*/ 0 h 1572"/>
                <a:gd name="T10" fmla="*/ 791 w 791"/>
                <a:gd name="T11" fmla="*/ 785 h 1572"/>
                <a:gd name="T12" fmla="*/ 787 w 791"/>
                <a:gd name="T13" fmla="*/ 791 h 1572"/>
                <a:gd name="T14" fmla="*/ 9 w 791"/>
                <a:gd name="T15" fmla="*/ 1572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572">
                  <a:moveTo>
                    <a:pt x="9" y="1572"/>
                  </a:moveTo>
                  <a:lnTo>
                    <a:pt x="0" y="1563"/>
                  </a:lnTo>
                  <a:lnTo>
                    <a:pt x="772" y="785"/>
                  </a:lnTo>
                  <a:lnTo>
                    <a:pt x="0" y="9"/>
                  </a:lnTo>
                  <a:lnTo>
                    <a:pt x="9" y="0"/>
                  </a:lnTo>
                  <a:lnTo>
                    <a:pt x="791" y="785"/>
                  </a:lnTo>
                  <a:lnTo>
                    <a:pt x="787" y="791"/>
                  </a:lnTo>
                  <a:lnTo>
                    <a:pt x="9" y="1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4" name="Freeform 47"/>
            <p:cNvSpPr>
              <a:spLocks noEditPoints="1"/>
            </p:cNvSpPr>
            <p:nvPr/>
          </p:nvSpPr>
          <p:spPr bwMode="auto">
            <a:xfrm flipV="1">
              <a:off x="3949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3 w 790"/>
                <a:gd name="T11" fmla="*/ 781 h 794"/>
                <a:gd name="T12" fmla="*/ 777 w 790"/>
                <a:gd name="T13" fmla="*/ 781 h 794"/>
                <a:gd name="T14" fmla="*/ 777 w 790"/>
                <a:gd name="T15" fmla="*/ 13 h 794"/>
                <a:gd name="T16" fmla="*/ 13 w 790"/>
                <a:gd name="T17" fmla="*/ 13 h 794"/>
                <a:gd name="T18" fmla="*/ 13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5" name="Freeform 48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0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0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6" name="Freeform 49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0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0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7" name="Freeform 50"/>
            <p:cNvSpPr>
              <a:spLocks noEditPoints="1"/>
            </p:cNvSpPr>
            <p:nvPr/>
          </p:nvSpPr>
          <p:spPr bwMode="auto">
            <a:xfrm flipV="1">
              <a:off x="235589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3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3 w 791"/>
                <a:gd name="T17" fmla="*/ 13 h 794"/>
                <a:gd name="T18" fmla="*/ 13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8" name="Freeform 51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9" name="Freeform 52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0" name="Freeform 53"/>
            <p:cNvSpPr>
              <a:spLocks noEditPoints="1"/>
            </p:cNvSpPr>
            <p:nvPr/>
          </p:nvSpPr>
          <p:spPr bwMode="auto">
            <a:xfrm flipV="1">
              <a:off x="467230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4 w 790"/>
                <a:gd name="T11" fmla="*/ 781 h 794"/>
                <a:gd name="T12" fmla="*/ 778 w 790"/>
                <a:gd name="T13" fmla="*/ 781 h 794"/>
                <a:gd name="T14" fmla="*/ 778 w 790"/>
                <a:gd name="T15" fmla="*/ 13 h 794"/>
                <a:gd name="T16" fmla="*/ 14 w 790"/>
                <a:gd name="T17" fmla="*/ 13 h 794"/>
                <a:gd name="T18" fmla="*/ 14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1" name="Freeform 54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2" name="Freeform 55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 flipV="1">
              <a:off x="698870" y="-2959"/>
              <a:ext cx="236113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2 w 790"/>
                <a:gd name="T11" fmla="*/ 781 h 794"/>
                <a:gd name="T12" fmla="*/ 776 w 790"/>
                <a:gd name="T13" fmla="*/ 781 h 794"/>
                <a:gd name="T14" fmla="*/ 776 w 790"/>
                <a:gd name="T15" fmla="*/ 13 h 794"/>
                <a:gd name="T16" fmla="*/ 12 w 790"/>
                <a:gd name="T17" fmla="*/ 13 h 794"/>
                <a:gd name="T18" fmla="*/ 12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2" y="781"/>
                  </a:moveTo>
                  <a:lnTo>
                    <a:pt x="776" y="781"/>
                  </a:lnTo>
                  <a:lnTo>
                    <a:pt x="776" y="13"/>
                  </a:lnTo>
                  <a:lnTo>
                    <a:pt x="12" y="13"/>
                  </a:lnTo>
                  <a:lnTo>
                    <a:pt x="12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4" name="Freeform 57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9 h 791"/>
                <a:gd name="T4" fmla="*/ 10 w 786"/>
                <a:gd name="T5" fmla="*/ 0 h 791"/>
                <a:gd name="T6" fmla="*/ 786 w 786"/>
                <a:gd name="T7" fmla="*/ 780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6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5" name="Freeform 58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8" name="Freeform 71"/>
            <p:cNvSpPr>
              <a:spLocks noEditPoints="1"/>
            </p:cNvSpPr>
            <p:nvPr/>
          </p:nvSpPr>
          <p:spPr bwMode="auto">
            <a:xfrm flipV="1">
              <a:off x="930511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4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4 w 791"/>
                <a:gd name="T17" fmla="*/ 13 h 794"/>
                <a:gd name="T18" fmla="*/ 14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4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9" name="Freeform 72"/>
            <p:cNvSpPr>
              <a:spLocks/>
            </p:cNvSpPr>
            <p:nvPr/>
          </p:nvSpPr>
          <p:spPr bwMode="auto">
            <a:xfrm flipV="1">
              <a:off x="931405" y="-3853"/>
              <a:ext cx="471330" cy="470095"/>
            </a:xfrm>
            <a:custGeom>
              <a:avLst/>
              <a:gdLst>
                <a:gd name="T0" fmla="*/ 782 w 1582"/>
                <a:gd name="T1" fmla="*/ 1577 h 1577"/>
                <a:gd name="T2" fmla="*/ 0 w 1582"/>
                <a:gd name="T3" fmla="*/ 791 h 1577"/>
                <a:gd name="T4" fmla="*/ 9 w 1582"/>
                <a:gd name="T5" fmla="*/ 782 h 1577"/>
                <a:gd name="T6" fmla="*/ 782 w 1582"/>
                <a:gd name="T7" fmla="*/ 1558 h 1577"/>
                <a:gd name="T8" fmla="*/ 1562 w 1582"/>
                <a:gd name="T9" fmla="*/ 786 h 1577"/>
                <a:gd name="T10" fmla="*/ 777 w 1582"/>
                <a:gd name="T11" fmla="*/ 10 h 1577"/>
                <a:gd name="T12" fmla="*/ 787 w 1582"/>
                <a:gd name="T13" fmla="*/ 0 h 1577"/>
                <a:gd name="T14" fmla="*/ 1582 w 1582"/>
                <a:gd name="T15" fmla="*/ 786 h 1577"/>
                <a:gd name="T16" fmla="*/ 782 w 1582"/>
                <a:gd name="T17" fmla="*/ 15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2" h="1577">
                  <a:moveTo>
                    <a:pt x="782" y="1577"/>
                  </a:moveTo>
                  <a:lnTo>
                    <a:pt x="0" y="791"/>
                  </a:lnTo>
                  <a:lnTo>
                    <a:pt x="9" y="782"/>
                  </a:lnTo>
                  <a:lnTo>
                    <a:pt x="782" y="1558"/>
                  </a:lnTo>
                  <a:lnTo>
                    <a:pt x="1562" y="786"/>
                  </a:lnTo>
                  <a:lnTo>
                    <a:pt x="777" y="10"/>
                  </a:lnTo>
                  <a:lnTo>
                    <a:pt x="787" y="0"/>
                  </a:lnTo>
                  <a:lnTo>
                    <a:pt x="1582" y="786"/>
                  </a:lnTo>
                  <a:lnTo>
                    <a:pt x="782" y="15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2" name="Freeform 75"/>
            <p:cNvSpPr>
              <a:spLocks/>
            </p:cNvSpPr>
            <p:nvPr/>
          </p:nvSpPr>
          <p:spPr bwMode="auto">
            <a:xfrm flipV="1">
              <a:off x="1161257" y="114117"/>
              <a:ext cx="121633" cy="236835"/>
            </a:xfrm>
            <a:custGeom>
              <a:avLst/>
              <a:gdLst>
                <a:gd name="T0" fmla="*/ 397 w 407"/>
                <a:gd name="T1" fmla="*/ 795 h 795"/>
                <a:gd name="T2" fmla="*/ 0 w 407"/>
                <a:gd name="T3" fmla="*/ 398 h 795"/>
                <a:gd name="T4" fmla="*/ 398 w 407"/>
                <a:gd name="T5" fmla="*/ 0 h 795"/>
                <a:gd name="T6" fmla="*/ 407 w 407"/>
                <a:gd name="T7" fmla="*/ 10 h 795"/>
                <a:gd name="T8" fmla="*/ 20 w 407"/>
                <a:gd name="T9" fmla="*/ 398 h 795"/>
                <a:gd name="T10" fmla="*/ 406 w 407"/>
                <a:gd name="T11" fmla="*/ 785 h 795"/>
                <a:gd name="T12" fmla="*/ 397 w 407"/>
                <a:gd name="T13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" h="795">
                  <a:moveTo>
                    <a:pt x="397" y="795"/>
                  </a:moveTo>
                  <a:lnTo>
                    <a:pt x="0" y="398"/>
                  </a:lnTo>
                  <a:lnTo>
                    <a:pt x="398" y="0"/>
                  </a:lnTo>
                  <a:lnTo>
                    <a:pt x="407" y="10"/>
                  </a:lnTo>
                  <a:lnTo>
                    <a:pt x="20" y="398"/>
                  </a:lnTo>
                  <a:lnTo>
                    <a:pt x="406" y="785"/>
                  </a:lnTo>
                  <a:lnTo>
                    <a:pt x="397" y="7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3" name="Freeform 15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4" name="Freeform 16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7" name="Freeform 58"/>
            <p:cNvSpPr>
              <a:spLocks/>
            </p:cNvSpPr>
            <p:nvPr/>
          </p:nvSpPr>
          <p:spPr bwMode="auto">
            <a:xfrm flipV="1">
              <a:off x="930746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35" name="그룹 234"/>
          <p:cNvGrpSpPr/>
          <p:nvPr/>
        </p:nvGrpSpPr>
        <p:grpSpPr>
          <a:xfrm>
            <a:off x="0" y="963716"/>
            <a:ext cx="9144000" cy="271136"/>
            <a:chOff x="45074" y="925617"/>
            <a:chExt cx="5223874" cy="0"/>
          </a:xfrm>
        </p:grpSpPr>
        <p:cxnSp>
          <p:nvCxnSpPr>
            <p:cNvPr id="236" name="직선 연결선 235"/>
            <p:cNvCxnSpPr/>
            <p:nvPr/>
          </p:nvCxnSpPr>
          <p:spPr>
            <a:xfrm>
              <a:off x="3882791" y="925617"/>
              <a:ext cx="1386157" cy="0"/>
            </a:xfrm>
            <a:prstGeom prst="line">
              <a:avLst/>
            </a:prstGeom>
            <a:ln w="76200">
              <a:solidFill>
                <a:srgbClr val="FAC2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직선 연결선 236"/>
            <p:cNvCxnSpPr/>
            <p:nvPr/>
          </p:nvCxnSpPr>
          <p:spPr>
            <a:xfrm>
              <a:off x="2065100" y="925617"/>
              <a:ext cx="2283102" cy="0"/>
            </a:xfrm>
            <a:prstGeom prst="line">
              <a:avLst/>
            </a:prstGeom>
            <a:ln w="76200">
              <a:solidFill>
                <a:srgbClr val="008E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직선 연결선 237"/>
            <p:cNvCxnSpPr/>
            <p:nvPr/>
          </p:nvCxnSpPr>
          <p:spPr>
            <a:xfrm>
              <a:off x="45074" y="925617"/>
              <a:ext cx="2685589" cy="0"/>
            </a:xfrm>
            <a:prstGeom prst="line">
              <a:avLst/>
            </a:prstGeom>
            <a:ln w="76200">
              <a:solidFill>
                <a:srgbClr val="E40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7" name="직사각형 136"/>
          <p:cNvSpPr/>
          <p:nvPr/>
        </p:nvSpPr>
        <p:spPr>
          <a:xfrm>
            <a:off x="8696423" y="6381328"/>
            <a:ext cx="2880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58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6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8" name="제목 5"/>
          <p:cNvSpPr txBox="1">
            <a:spLocks/>
          </p:cNvSpPr>
          <p:nvPr/>
        </p:nvSpPr>
        <p:spPr>
          <a:xfrm>
            <a:off x="1256523" y="171979"/>
            <a:ext cx="7165342" cy="659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작품 제작과정  </a:t>
            </a:r>
          </a:p>
        </p:txBody>
      </p:sp>
    </p:spTree>
    <p:extLst>
      <p:ext uri="{BB962C8B-B14F-4D97-AF65-F5344CB8AC3E}">
        <p14:creationId xmlns:p14="http://schemas.microsoft.com/office/powerpoint/2010/main" val="2780198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100" y="0"/>
            <a:ext cx="9140899" cy="9875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V="1">
            <a:off x="7700461" y="0"/>
            <a:ext cx="1443537" cy="926306"/>
            <a:chOff x="7596336" y="-6852"/>
            <a:chExt cx="1548407" cy="994432"/>
          </a:xfrm>
        </p:grpSpPr>
        <p:sp>
          <p:nvSpPr>
            <p:cNvPr id="363" name="Freeform 76"/>
            <p:cNvSpPr>
              <a:spLocks/>
            </p:cNvSpPr>
            <p:nvPr/>
          </p:nvSpPr>
          <p:spPr bwMode="auto">
            <a:xfrm flipH="1">
              <a:off x="8370932" y="366256"/>
              <a:ext cx="257675" cy="124108"/>
            </a:xfrm>
            <a:custGeom>
              <a:avLst/>
              <a:gdLst>
                <a:gd name="T0" fmla="*/ 493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3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3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4" name="Freeform 77"/>
            <p:cNvSpPr>
              <a:spLocks/>
            </p:cNvSpPr>
            <p:nvPr/>
          </p:nvSpPr>
          <p:spPr bwMode="auto">
            <a:xfrm flipH="1">
              <a:off x="8370932" y="118041"/>
              <a:ext cx="257675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5" name="Freeform 78"/>
            <p:cNvSpPr>
              <a:spLocks/>
            </p:cNvSpPr>
            <p:nvPr/>
          </p:nvSpPr>
          <p:spPr bwMode="auto">
            <a:xfrm flipH="1">
              <a:off x="8370932" y="-6852"/>
              <a:ext cx="128838" cy="249001"/>
            </a:xfrm>
            <a:custGeom>
              <a:avLst/>
              <a:gdLst>
                <a:gd name="T0" fmla="*/ 493 w 493"/>
                <a:gd name="T1" fmla="*/ 0 h 950"/>
                <a:gd name="T2" fmla="*/ 493 w 493"/>
                <a:gd name="T3" fmla="*/ 950 h 950"/>
                <a:gd name="T4" fmla="*/ 0 w 493"/>
                <a:gd name="T5" fmla="*/ 475 h 950"/>
                <a:gd name="T6" fmla="*/ 493 w 493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0"/>
                  </a:moveTo>
                  <a:lnTo>
                    <a:pt x="493" y="950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41A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6" name="Freeform 79"/>
            <p:cNvSpPr>
              <a:spLocks/>
            </p:cNvSpPr>
            <p:nvPr/>
          </p:nvSpPr>
          <p:spPr bwMode="auto">
            <a:xfrm flipH="1">
              <a:off x="8370932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D2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7" name="Freeform 80"/>
            <p:cNvSpPr>
              <a:spLocks/>
            </p:cNvSpPr>
            <p:nvPr/>
          </p:nvSpPr>
          <p:spPr bwMode="auto">
            <a:xfrm flipH="1">
              <a:off x="8370932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8" name="Freeform 81"/>
            <p:cNvSpPr>
              <a:spLocks/>
            </p:cNvSpPr>
            <p:nvPr/>
          </p:nvSpPr>
          <p:spPr bwMode="auto">
            <a:xfrm flipH="1">
              <a:off x="8370932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0" name="Freeform 83"/>
            <p:cNvSpPr>
              <a:spLocks/>
            </p:cNvSpPr>
            <p:nvPr/>
          </p:nvSpPr>
          <p:spPr bwMode="auto">
            <a:xfrm flipH="1">
              <a:off x="8112472" y="366256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1" name="Freeform 84"/>
            <p:cNvSpPr>
              <a:spLocks/>
            </p:cNvSpPr>
            <p:nvPr/>
          </p:nvSpPr>
          <p:spPr bwMode="auto">
            <a:xfrm flipH="1">
              <a:off x="8112472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2" name="Freeform 85"/>
            <p:cNvSpPr>
              <a:spLocks/>
            </p:cNvSpPr>
            <p:nvPr/>
          </p:nvSpPr>
          <p:spPr bwMode="auto">
            <a:xfrm flipH="1">
              <a:off x="8112472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3" name="Freeform 86"/>
            <p:cNvSpPr>
              <a:spLocks/>
            </p:cNvSpPr>
            <p:nvPr/>
          </p:nvSpPr>
          <p:spPr bwMode="auto">
            <a:xfrm flipH="1">
              <a:off x="8112472" y="118041"/>
              <a:ext cx="258460" cy="124108"/>
            </a:xfrm>
            <a:custGeom>
              <a:avLst/>
              <a:gdLst>
                <a:gd name="T0" fmla="*/ 493 w 985"/>
                <a:gd name="T1" fmla="*/ 0 h 475"/>
                <a:gd name="T2" fmla="*/ 985 w 985"/>
                <a:gd name="T3" fmla="*/ 475 h 475"/>
                <a:gd name="T4" fmla="*/ 0 w 985"/>
                <a:gd name="T5" fmla="*/ 475 h 475"/>
                <a:gd name="T6" fmla="*/ 493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493" y="0"/>
                  </a:moveTo>
                  <a:lnTo>
                    <a:pt x="985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6" name="Freeform 89"/>
            <p:cNvSpPr>
              <a:spLocks/>
            </p:cNvSpPr>
            <p:nvPr/>
          </p:nvSpPr>
          <p:spPr bwMode="auto">
            <a:xfrm flipH="1">
              <a:off x="8112472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7" name="Freeform 90"/>
            <p:cNvSpPr>
              <a:spLocks/>
            </p:cNvSpPr>
            <p:nvPr/>
          </p:nvSpPr>
          <p:spPr bwMode="auto">
            <a:xfrm flipH="1">
              <a:off x="8112472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DCD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8" name="Freeform 91"/>
            <p:cNvSpPr>
              <a:spLocks/>
            </p:cNvSpPr>
            <p:nvPr/>
          </p:nvSpPr>
          <p:spPr bwMode="auto">
            <a:xfrm flipH="1">
              <a:off x="7983634" y="-6852"/>
              <a:ext cx="128838" cy="249001"/>
            </a:xfrm>
            <a:custGeom>
              <a:avLst/>
              <a:gdLst>
                <a:gd name="T0" fmla="*/ 494 w 494"/>
                <a:gd name="T1" fmla="*/ 475 h 950"/>
                <a:gd name="T2" fmla="*/ 0 w 494"/>
                <a:gd name="T3" fmla="*/ 950 h 950"/>
                <a:gd name="T4" fmla="*/ 0 w 494"/>
                <a:gd name="T5" fmla="*/ 0 h 950"/>
                <a:gd name="T6" fmla="*/ 494 w 494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50">
                  <a:moveTo>
                    <a:pt x="494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9" name="Freeform 92"/>
            <p:cNvSpPr>
              <a:spLocks/>
            </p:cNvSpPr>
            <p:nvPr/>
          </p:nvSpPr>
          <p:spPr bwMode="auto">
            <a:xfrm flipH="1">
              <a:off x="8241310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93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0" name="Freeform 93"/>
            <p:cNvSpPr>
              <a:spLocks/>
            </p:cNvSpPr>
            <p:nvPr/>
          </p:nvSpPr>
          <p:spPr bwMode="auto">
            <a:xfrm flipH="1">
              <a:off x="8241310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2" name="Freeform 95"/>
            <p:cNvSpPr>
              <a:spLocks/>
            </p:cNvSpPr>
            <p:nvPr/>
          </p:nvSpPr>
          <p:spPr bwMode="auto">
            <a:xfrm flipH="1">
              <a:off x="7725174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5A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3" name="Freeform 96"/>
            <p:cNvSpPr>
              <a:spLocks/>
            </p:cNvSpPr>
            <p:nvPr/>
          </p:nvSpPr>
          <p:spPr bwMode="auto">
            <a:xfrm flipH="1">
              <a:off x="7725174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33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5" name="Freeform 98"/>
            <p:cNvSpPr>
              <a:spLocks/>
            </p:cNvSpPr>
            <p:nvPr/>
          </p:nvSpPr>
          <p:spPr bwMode="auto">
            <a:xfrm flipH="1">
              <a:off x="7983634" y="242149"/>
              <a:ext cx="128838" cy="248215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443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6" name="Freeform 99"/>
            <p:cNvSpPr>
              <a:spLocks/>
            </p:cNvSpPr>
            <p:nvPr/>
          </p:nvSpPr>
          <p:spPr bwMode="auto">
            <a:xfrm flipH="1">
              <a:off x="8628607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63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9" name="Freeform 102"/>
            <p:cNvSpPr>
              <a:spLocks/>
            </p:cNvSpPr>
            <p:nvPr/>
          </p:nvSpPr>
          <p:spPr bwMode="auto">
            <a:xfrm flipH="1">
              <a:off x="9015905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4" name="Freeform 107"/>
            <p:cNvSpPr>
              <a:spLocks/>
            </p:cNvSpPr>
            <p:nvPr/>
          </p:nvSpPr>
          <p:spPr bwMode="auto">
            <a:xfrm flipH="1">
              <a:off x="8499770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8" name="Freeform 111"/>
            <p:cNvSpPr>
              <a:spLocks/>
            </p:cNvSpPr>
            <p:nvPr/>
          </p:nvSpPr>
          <p:spPr bwMode="auto">
            <a:xfrm flipH="1">
              <a:off x="8887068" y="-6852"/>
              <a:ext cx="128838" cy="249001"/>
            </a:xfrm>
            <a:custGeom>
              <a:avLst/>
              <a:gdLst>
                <a:gd name="T0" fmla="*/ 0 w 493"/>
                <a:gd name="T1" fmla="*/ 475 h 950"/>
                <a:gd name="T2" fmla="*/ 493 w 493"/>
                <a:gd name="T3" fmla="*/ 0 h 950"/>
                <a:gd name="T4" fmla="*/ 493 w 493"/>
                <a:gd name="T5" fmla="*/ 950 h 950"/>
                <a:gd name="T6" fmla="*/ 0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475"/>
                  </a:moveTo>
                  <a:lnTo>
                    <a:pt x="493" y="0"/>
                  </a:lnTo>
                  <a:lnTo>
                    <a:pt x="493" y="95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511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9" name="Freeform 112"/>
            <p:cNvSpPr>
              <a:spLocks/>
            </p:cNvSpPr>
            <p:nvPr/>
          </p:nvSpPr>
          <p:spPr bwMode="auto">
            <a:xfrm flipH="1">
              <a:off x="8887068" y="366256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0" name="Freeform 113"/>
            <p:cNvSpPr>
              <a:spLocks/>
            </p:cNvSpPr>
            <p:nvPr/>
          </p:nvSpPr>
          <p:spPr bwMode="auto">
            <a:xfrm flipH="1">
              <a:off x="8887068" y="242149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1" name="Freeform 114"/>
            <p:cNvSpPr>
              <a:spLocks/>
            </p:cNvSpPr>
            <p:nvPr/>
          </p:nvSpPr>
          <p:spPr bwMode="auto">
            <a:xfrm flipH="1">
              <a:off x="8887068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2" name="Freeform 115"/>
            <p:cNvSpPr>
              <a:spLocks/>
            </p:cNvSpPr>
            <p:nvPr/>
          </p:nvSpPr>
          <p:spPr bwMode="auto">
            <a:xfrm flipH="1">
              <a:off x="9015905" y="-6852"/>
              <a:ext cx="128838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CB3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4" name="Freeform 117"/>
            <p:cNvSpPr>
              <a:spLocks/>
            </p:cNvSpPr>
            <p:nvPr/>
          </p:nvSpPr>
          <p:spPr bwMode="auto">
            <a:xfrm flipH="1">
              <a:off x="8499770" y="-6852"/>
              <a:ext cx="128838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3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6" name="Freeform 119"/>
            <p:cNvSpPr>
              <a:spLocks/>
            </p:cNvSpPr>
            <p:nvPr/>
          </p:nvSpPr>
          <p:spPr bwMode="auto">
            <a:xfrm flipH="1">
              <a:off x="8887068" y="118041"/>
              <a:ext cx="257675" cy="124108"/>
            </a:xfrm>
            <a:custGeom>
              <a:avLst/>
              <a:gdLst>
                <a:gd name="T0" fmla="*/ 986 w 986"/>
                <a:gd name="T1" fmla="*/ 475 h 475"/>
                <a:gd name="T2" fmla="*/ 0 w 986"/>
                <a:gd name="T3" fmla="*/ 475 h 475"/>
                <a:gd name="T4" fmla="*/ 493 w 986"/>
                <a:gd name="T5" fmla="*/ 0 h 475"/>
                <a:gd name="T6" fmla="*/ 986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986" y="475"/>
                  </a:moveTo>
                  <a:lnTo>
                    <a:pt x="0" y="475"/>
                  </a:lnTo>
                  <a:lnTo>
                    <a:pt x="493" y="0"/>
                  </a:lnTo>
                  <a:lnTo>
                    <a:pt x="986" y="475"/>
                  </a:lnTo>
                  <a:close/>
                </a:path>
              </a:pathLst>
            </a:custGeom>
            <a:solidFill>
              <a:srgbClr val="94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7" name="Freeform 120"/>
            <p:cNvSpPr>
              <a:spLocks/>
            </p:cNvSpPr>
            <p:nvPr/>
          </p:nvSpPr>
          <p:spPr bwMode="auto">
            <a:xfrm flipH="1">
              <a:off x="8628607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8" name="Freeform 121"/>
            <p:cNvSpPr>
              <a:spLocks/>
            </p:cNvSpPr>
            <p:nvPr/>
          </p:nvSpPr>
          <p:spPr bwMode="auto">
            <a:xfrm flipH="1">
              <a:off x="8757445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9" name="Freeform 122"/>
            <p:cNvSpPr>
              <a:spLocks/>
            </p:cNvSpPr>
            <p:nvPr/>
          </p:nvSpPr>
          <p:spPr bwMode="auto">
            <a:xfrm flipH="1">
              <a:off x="8757445" y="-6852"/>
              <a:ext cx="129623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9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0" name="Freeform 123"/>
            <p:cNvSpPr>
              <a:spLocks/>
            </p:cNvSpPr>
            <p:nvPr/>
          </p:nvSpPr>
          <p:spPr bwMode="auto">
            <a:xfrm flipH="1">
              <a:off x="8887068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1" name="Freeform 124"/>
            <p:cNvSpPr>
              <a:spLocks/>
            </p:cNvSpPr>
            <p:nvPr/>
          </p:nvSpPr>
          <p:spPr bwMode="auto">
            <a:xfrm flipH="1">
              <a:off x="8628607" y="366256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2" name="Freeform 125"/>
            <p:cNvSpPr>
              <a:spLocks/>
            </p:cNvSpPr>
            <p:nvPr/>
          </p:nvSpPr>
          <p:spPr bwMode="auto">
            <a:xfrm flipH="1">
              <a:off x="8628607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3" name="Freeform 126"/>
            <p:cNvSpPr>
              <a:spLocks/>
            </p:cNvSpPr>
            <p:nvPr/>
          </p:nvSpPr>
          <p:spPr bwMode="auto">
            <a:xfrm flipH="1">
              <a:off x="8628607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4" name="Freeform 127"/>
            <p:cNvSpPr>
              <a:spLocks/>
            </p:cNvSpPr>
            <p:nvPr/>
          </p:nvSpPr>
          <p:spPr bwMode="auto">
            <a:xfrm flipH="1">
              <a:off x="8628607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6" name="Freeform 129"/>
            <p:cNvSpPr>
              <a:spLocks/>
            </p:cNvSpPr>
            <p:nvPr/>
          </p:nvSpPr>
          <p:spPr bwMode="auto">
            <a:xfrm flipH="1">
              <a:off x="7596336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7" name="Freeform 130"/>
            <p:cNvSpPr>
              <a:spLocks/>
            </p:cNvSpPr>
            <p:nvPr/>
          </p:nvSpPr>
          <p:spPr bwMode="auto">
            <a:xfrm flipH="1">
              <a:off x="7596336" y="242149"/>
              <a:ext cx="258460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9" name="Freeform 132"/>
            <p:cNvSpPr>
              <a:spLocks/>
            </p:cNvSpPr>
            <p:nvPr/>
          </p:nvSpPr>
          <p:spPr bwMode="auto">
            <a:xfrm flipH="1">
              <a:off x="8112472" y="490364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0" name="Freeform 133"/>
            <p:cNvSpPr>
              <a:spLocks/>
            </p:cNvSpPr>
            <p:nvPr/>
          </p:nvSpPr>
          <p:spPr bwMode="auto">
            <a:xfrm flipH="1">
              <a:off x="8112472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A09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1" name="Freeform 134"/>
            <p:cNvSpPr>
              <a:spLocks/>
            </p:cNvSpPr>
            <p:nvPr/>
          </p:nvSpPr>
          <p:spPr bwMode="auto">
            <a:xfrm flipH="1">
              <a:off x="8112472" y="615257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32A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2" name="Freeform 135"/>
            <p:cNvSpPr>
              <a:spLocks/>
            </p:cNvSpPr>
            <p:nvPr/>
          </p:nvSpPr>
          <p:spPr bwMode="auto">
            <a:xfrm flipH="1">
              <a:off x="8370932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CB3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3" name="Freeform 136"/>
            <p:cNvSpPr>
              <a:spLocks/>
            </p:cNvSpPr>
            <p:nvPr/>
          </p:nvSpPr>
          <p:spPr bwMode="auto">
            <a:xfrm flipH="1">
              <a:off x="8628607" y="739364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4" name="Freeform 137"/>
            <p:cNvSpPr>
              <a:spLocks/>
            </p:cNvSpPr>
            <p:nvPr/>
          </p:nvSpPr>
          <p:spPr bwMode="auto">
            <a:xfrm flipH="1">
              <a:off x="8499770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4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5" name="Freeform 138"/>
            <p:cNvSpPr>
              <a:spLocks/>
            </p:cNvSpPr>
            <p:nvPr/>
          </p:nvSpPr>
          <p:spPr bwMode="auto">
            <a:xfrm flipH="1">
              <a:off x="8757445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5C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6" name="Freeform 139"/>
            <p:cNvSpPr>
              <a:spLocks/>
            </p:cNvSpPr>
            <p:nvPr/>
          </p:nvSpPr>
          <p:spPr bwMode="auto">
            <a:xfrm flipH="1">
              <a:off x="8112472" y="739364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6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7" name="Freeform 140"/>
            <p:cNvSpPr>
              <a:spLocks/>
            </p:cNvSpPr>
            <p:nvPr/>
          </p:nvSpPr>
          <p:spPr bwMode="auto">
            <a:xfrm flipH="1">
              <a:off x="8628607" y="863472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8" name="Freeform 141"/>
            <p:cNvSpPr>
              <a:spLocks/>
            </p:cNvSpPr>
            <p:nvPr/>
          </p:nvSpPr>
          <p:spPr bwMode="auto">
            <a:xfrm flipH="1">
              <a:off x="8370932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B13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9" name="Freeform 142"/>
            <p:cNvSpPr>
              <a:spLocks/>
            </p:cNvSpPr>
            <p:nvPr/>
          </p:nvSpPr>
          <p:spPr bwMode="auto">
            <a:xfrm flipH="1">
              <a:off x="8241310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0" name="Freeform 143"/>
            <p:cNvSpPr>
              <a:spLocks/>
            </p:cNvSpPr>
            <p:nvPr/>
          </p:nvSpPr>
          <p:spPr bwMode="auto">
            <a:xfrm flipH="1">
              <a:off x="8887068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1" name="Freeform 144"/>
            <p:cNvSpPr>
              <a:spLocks/>
            </p:cNvSpPr>
            <p:nvPr/>
          </p:nvSpPr>
          <p:spPr bwMode="auto">
            <a:xfrm flipH="1">
              <a:off x="8887068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D7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2" name="Freeform 145"/>
            <p:cNvSpPr>
              <a:spLocks/>
            </p:cNvSpPr>
            <p:nvPr/>
          </p:nvSpPr>
          <p:spPr bwMode="auto">
            <a:xfrm flipH="1">
              <a:off x="9015905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3" name="Freeform 146"/>
            <p:cNvSpPr>
              <a:spLocks/>
            </p:cNvSpPr>
            <p:nvPr/>
          </p:nvSpPr>
          <p:spPr bwMode="auto">
            <a:xfrm flipH="1">
              <a:off x="8628607" y="739364"/>
              <a:ext cx="258460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4" name="Freeform 147"/>
            <p:cNvSpPr>
              <a:spLocks/>
            </p:cNvSpPr>
            <p:nvPr/>
          </p:nvSpPr>
          <p:spPr bwMode="auto">
            <a:xfrm flipH="1">
              <a:off x="8241310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5" name="Freeform 148"/>
            <p:cNvSpPr>
              <a:spLocks/>
            </p:cNvSpPr>
            <p:nvPr/>
          </p:nvSpPr>
          <p:spPr bwMode="auto">
            <a:xfrm flipH="1">
              <a:off x="8370932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B7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7" name="Freeform 150"/>
            <p:cNvSpPr>
              <a:spLocks/>
            </p:cNvSpPr>
            <p:nvPr/>
          </p:nvSpPr>
          <p:spPr bwMode="auto">
            <a:xfrm flipH="1">
              <a:off x="8887068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8" name="Freeform 151"/>
            <p:cNvSpPr>
              <a:spLocks/>
            </p:cNvSpPr>
            <p:nvPr/>
          </p:nvSpPr>
          <p:spPr bwMode="auto">
            <a:xfrm flipH="1">
              <a:off x="7983634" y="490364"/>
              <a:ext cx="128838" cy="249001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EAE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3" name="Freeform 156"/>
            <p:cNvSpPr>
              <a:spLocks/>
            </p:cNvSpPr>
            <p:nvPr/>
          </p:nvSpPr>
          <p:spPr bwMode="auto">
            <a:xfrm flipH="1">
              <a:off x="8370932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98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4" name="Freeform 157"/>
            <p:cNvSpPr>
              <a:spLocks/>
            </p:cNvSpPr>
            <p:nvPr/>
          </p:nvSpPr>
          <p:spPr bwMode="auto">
            <a:xfrm flipH="1">
              <a:off x="8499770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5" name="Freeform 158"/>
            <p:cNvSpPr>
              <a:spLocks/>
            </p:cNvSpPr>
            <p:nvPr/>
          </p:nvSpPr>
          <p:spPr bwMode="auto">
            <a:xfrm flipH="1">
              <a:off x="8370932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6" name="Freeform 159"/>
            <p:cNvSpPr>
              <a:spLocks/>
            </p:cNvSpPr>
            <p:nvPr/>
          </p:nvSpPr>
          <p:spPr bwMode="auto">
            <a:xfrm flipH="1">
              <a:off x="8370932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A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7" name="Freeform 160"/>
            <p:cNvSpPr>
              <a:spLocks/>
            </p:cNvSpPr>
            <p:nvPr/>
          </p:nvSpPr>
          <p:spPr bwMode="auto">
            <a:xfrm flipH="1">
              <a:off x="9015905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8" name="Freeform 161"/>
            <p:cNvSpPr>
              <a:spLocks/>
            </p:cNvSpPr>
            <p:nvPr/>
          </p:nvSpPr>
          <p:spPr bwMode="auto">
            <a:xfrm flipH="1">
              <a:off x="8757445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55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9" name="Freeform 162"/>
            <p:cNvSpPr>
              <a:spLocks/>
            </p:cNvSpPr>
            <p:nvPr/>
          </p:nvSpPr>
          <p:spPr bwMode="auto">
            <a:xfrm flipH="1">
              <a:off x="8628607" y="615257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66B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0" name="Freeform 163"/>
            <p:cNvSpPr>
              <a:spLocks/>
            </p:cNvSpPr>
            <p:nvPr/>
          </p:nvSpPr>
          <p:spPr bwMode="auto">
            <a:xfrm flipH="1">
              <a:off x="8628607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279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1" name="Freeform 164"/>
            <p:cNvSpPr>
              <a:spLocks/>
            </p:cNvSpPr>
            <p:nvPr/>
          </p:nvSpPr>
          <p:spPr bwMode="auto">
            <a:xfrm flipH="1">
              <a:off x="8887068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2" name="Freeform 165"/>
            <p:cNvSpPr>
              <a:spLocks/>
            </p:cNvSpPr>
            <p:nvPr/>
          </p:nvSpPr>
          <p:spPr bwMode="auto">
            <a:xfrm flipH="1">
              <a:off x="8887068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EAE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3" name="Freeform 166"/>
            <p:cNvSpPr>
              <a:spLocks/>
            </p:cNvSpPr>
            <p:nvPr/>
          </p:nvSpPr>
          <p:spPr bwMode="auto">
            <a:xfrm flipH="1">
              <a:off x="8887068" y="490364"/>
              <a:ext cx="257675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4" name="Freeform 167"/>
            <p:cNvSpPr>
              <a:spLocks/>
            </p:cNvSpPr>
            <p:nvPr/>
          </p:nvSpPr>
          <p:spPr bwMode="auto">
            <a:xfrm flipH="1">
              <a:off x="8628607" y="490364"/>
              <a:ext cx="258460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4" name="Freeform 177"/>
            <p:cNvSpPr>
              <a:spLocks/>
            </p:cNvSpPr>
            <p:nvPr/>
          </p:nvSpPr>
          <p:spPr bwMode="auto">
            <a:xfrm flipH="1">
              <a:off x="7854796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5" name="Freeform 178"/>
            <p:cNvSpPr>
              <a:spLocks/>
            </p:cNvSpPr>
            <p:nvPr/>
          </p:nvSpPr>
          <p:spPr bwMode="auto">
            <a:xfrm flipH="1">
              <a:off x="7854796" y="366256"/>
              <a:ext cx="257675" cy="124108"/>
            </a:xfrm>
            <a:custGeom>
              <a:avLst/>
              <a:gdLst>
                <a:gd name="T0" fmla="*/ 494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4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4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352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6" name="Freeform 179"/>
            <p:cNvSpPr>
              <a:spLocks/>
            </p:cNvSpPr>
            <p:nvPr/>
          </p:nvSpPr>
          <p:spPr bwMode="auto">
            <a:xfrm flipH="1">
              <a:off x="7854796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71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7" name="Freeform 180"/>
            <p:cNvSpPr>
              <a:spLocks/>
            </p:cNvSpPr>
            <p:nvPr/>
          </p:nvSpPr>
          <p:spPr bwMode="auto">
            <a:xfrm flipH="1">
              <a:off x="7854796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8" name="Freeform 181"/>
            <p:cNvSpPr>
              <a:spLocks/>
            </p:cNvSpPr>
            <p:nvPr/>
          </p:nvSpPr>
          <p:spPr bwMode="auto">
            <a:xfrm flipH="1">
              <a:off x="7854796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9" name="Freeform 182"/>
            <p:cNvSpPr>
              <a:spLocks/>
            </p:cNvSpPr>
            <p:nvPr/>
          </p:nvSpPr>
          <p:spPr bwMode="auto">
            <a:xfrm flipH="1">
              <a:off x="7854796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0" name="Freeform 183"/>
            <p:cNvSpPr>
              <a:spLocks/>
            </p:cNvSpPr>
            <p:nvPr/>
          </p:nvSpPr>
          <p:spPr bwMode="auto">
            <a:xfrm flipH="1">
              <a:off x="7854796" y="118041"/>
              <a:ext cx="257675" cy="124108"/>
            </a:xfrm>
            <a:custGeom>
              <a:avLst/>
              <a:gdLst>
                <a:gd name="T0" fmla="*/ 494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4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4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24" name="그룹 2123"/>
          <p:cNvGrpSpPr/>
          <p:nvPr/>
        </p:nvGrpSpPr>
        <p:grpSpPr>
          <a:xfrm>
            <a:off x="3949" y="-3853"/>
            <a:ext cx="1398786" cy="936616"/>
            <a:chOff x="3949" y="-3853"/>
            <a:chExt cx="1398786" cy="936616"/>
          </a:xfrm>
        </p:grpSpPr>
        <p:sp>
          <p:nvSpPr>
            <p:cNvPr id="578" name="Freeform 11"/>
            <p:cNvSpPr>
              <a:spLocks noEditPoints="1"/>
            </p:cNvSpPr>
            <p:nvPr/>
          </p:nvSpPr>
          <p:spPr bwMode="auto">
            <a:xfrm flipV="1">
              <a:off x="3949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1 h 795"/>
                <a:gd name="T12" fmla="*/ 777 w 790"/>
                <a:gd name="T13" fmla="*/ 781 h 795"/>
                <a:gd name="T14" fmla="*/ 777 w 790"/>
                <a:gd name="T15" fmla="*/ 13 h 795"/>
                <a:gd name="T16" fmla="*/ 13 w 790"/>
                <a:gd name="T17" fmla="*/ 13 h 795"/>
                <a:gd name="T18" fmla="*/ 13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9" name="Freeform 12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0" name="Freeform 13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1" name="Freeform 14"/>
            <p:cNvSpPr>
              <a:spLocks noEditPoints="1"/>
            </p:cNvSpPr>
            <p:nvPr/>
          </p:nvSpPr>
          <p:spPr bwMode="auto">
            <a:xfrm flipV="1">
              <a:off x="235589" y="695928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1 h 795"/>
                <a:gd name="T12" fmla="*/ 777 w 791"/>
                <a:gd name="T13" fmla="*/ 781 h 795"/>
                <a:gd name="T14" fmla="*/ 777 w 791"/>
                <a:gd name="T15" fmla="*/ 13 h 795"/>
                <a:gd name="T16" fmla="*/ 13 w 791"/>
                <a:gd name="T17" fmla="*/ 13 h 795"/>
                <a:gd name="T18" fmla="*/ 13 w 791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2" name="Freeform 15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3" name="Freeform 16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4" name="Freeform 17"/>
            <p:cNvSpPr>
              <a:spLocks noEditPoints="1"/>
            </p:cNvSpPr>
            <p:nvPr/>
          </p:nvSpPr>
          <p:spPr bwMode="auto">
            <a:xfrm flipV="1">
              <a:off x="467230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1 h 795"/>
                <a:gd name="T12" fmla="*/ 778 w 790"/>
                <a:gd name="T13" fmla="*/ 781 h 795"/>
                <a:gd name="T14" fmla="*/ 778 w 790"/>
                <a:gd name="T15" fmla="*/ 13 h 795"/>
                <a:gd name="T16" fmla="*/ 14 w 790"/>
                <a:gd name="T17" fmla="*/ 13 h 795"/>
                <a:gd name="T18" fmla="*/ 14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7" name="Freeform 20"/>
            <p:cNvSpPr>
              <a:spLocks noEditPoints="1"/>
            </p:cNvSpPr>
            <p:nvPr/>
          </p:nvSpPr>
          <p:spPr bwMode="auto">
            <a:xfrm flipV="1">
              <a:off x="3949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3 w 790"/>
                <a:gd name="T11" fmla="*/ 782 h 796"/>
                <a:gd name="T12" fmla="*/ 777 w 790"/>
                <a:gd name="T13" fmla="*/ 782 h 796"/>
                <a:gd name="T14" fmla="*/ 777 w 790"/>
                <a:gd name="T15" fmla="*/ 14 h 796"/>
                <a:gd name="T16" fmla="*/ 13 w 790"/>
                <a:gd name="T17" fmla="*/ 14 h 796"/>
                <a:gd name="T18" fmla="*/ 13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8" name="Freeform 21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1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1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9" name="Freeform 22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1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1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0" name="Freeform 23"/>
            <p:cNvSpPr>
              <a:spLocks noEditPoints="1"/>
            </p:cNvSpPr>
            <p:nvPr/>
          </p:nvSpPr>
          <p:spPr bwMode="auto">
            <a:xfrm flipV="1">
              <a:off x="235589" y="462667"/>
              <a:ext cx="236113" cy="236835"/>
            </a:xfrm>
            <a:custGeom>
              <a:avLst/>
              <a:gdLst>
                <a:gd name="T0" fmla="*/ 791 w 791"/>
                <a:gd name="T1" fmla="*/ 796 h 796"/>
                <a:gd name="T2" fmla="*/ 0 w 791"/>
                <a:gd name="T3" fmla="*/ 796 h 796"/>
                <a:gd name="T4" fmla="*/ 0 w 791"/>
                <a:gd name="T5" fmla="*/ 0 h 796"/>
                <a:gd name="T6" fmla="*/ 791 w 791"/>
                <a:gd name="T7" fmla="*/ 0 h 796"/>
                <a:gd name="T8" fmla="*/ 791 w 791"/>
                <a:gd name="T9" fmla="*/ 796 h 796"/>
                <a:gd name="T10" fmla="*/ 13 w 791"/>
                <a:gd name="T11" fmla="*/ 782 h 796"/>
                <a:gd name="T12" fmla="*/ 777 w 791"/>
                <a:gd name="T13" fmla="*/ 782 h 796"/>
                <a:gd name="T14" fmla="*/ 777 w 791"/>
                <a:gd name="T15" fmla="*/ 14 h 796"/>
                <a:gd name="T16" fmla="*/ 13 w 791"/>
                <a:gd name="T17" fmla="*/ 14 h 796"/>
                <a:gd name="T18" fmla="*/ 13 w 791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6">
                  <a:moveTo>
                    <a:pt x="791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1" name="Freeform 24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2" name="Freeform 25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3" name="Freeform 26"/>
            <p:cNvSpPr>
              <a:spLocks noEditPoints="1"/>
            </p:cNvSpPr>
            <p:nvPr/>
          </p:nvSpPr>
          <p:spPr bwMode="auto">
            <a:xfrm flipV="1">
              <a:off x="467230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4 w 790"/>
                <a:gd name="T11" fmla="*/ 782 h 796"/>
                <a:gd name="T12" fmla="*/ 778 w 790"/>
                <a:gd name="T13" fmla="*/ 782 h 796"/>
                <a:gd name="T14" fmla="*/ 778 w 790"/>
                <a:gd name="T15" fmla="*/ 14 h 796"/>
                <a:gd name="T16" fmla="*/ 14 w 790"/>
                <a:gd name="T17" fmla="*/ 14 h 796"/>
                <a:gd name="T18" fmla="*/ 14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4" name="Freeform 27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5" name="Freeform 28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6" name="Freeform 29"/>
            <p:cNvSpPr>
              <a:spLocks noEditPoints="1"/>
            </p:cNvSpPr>
            <p:nvPr/>
          </p:nvSpPr>
          <p:spPr bwMode="auto">
            <a:xfrm flipV="1">
              <a:off x="698870" y="462667"/>
              <a:ext cx="236113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2 w 790"/>
                <a:gd name="T11" fmla="*/ 782 h 796"/>
                <a:gd name="T12" fmla="*/ 776 w 790"/>
                <a:gd name="T13" fmla="*/ 782 h 796"/>
                <a:gd name="T14" fmla="*/ 776 w 790"/>
                <a:gd name="T15" fmla="*/ 14 h 796"/>
                <a:gd name="T16" fmla="*/ 12 w 790"/>
                <a:gd name="T17" fmla="*/ 14 h 796"/>
                <a:gd name="T18" fmla="*/ 12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7" name="Freeform 30"/>
            <p:cNvSpPr>
              <a:spLocks/>
            </p:cNvSpPr>
            <p:nvPr/>
          </p:nvSpPr>
          <p:spPr bwMode="auto">
            <a:xfrm flipV="1">
              <a:off x="697976" y="463561"/>
              <a:ext cx="236113" cy="352125"/>
            </a:xfrm>
            <a:custGeom>
              <a:avLst/>
              <a:gdLst>
                <a:gd name="T0" fmla="*/ 782 w 791"/>
                <a:gd name="T1" fmla="*/ 1182 h 1182"/>
                <a:gd name="T2" fmla="*/ 0 w 791"/>
                <a:gd name="T3" fmla="*/ 395 h 1182"/>
                <a:gd name="T4" fmla="*/ 395 w 791"/>
                <a:gd name="T5" fmla="*/ 0 h 1182"/>
                <a:gd name="T6" fmla="*/ 404 w 791"/>
                <a:gd name="T7" fmla="*/ 11 h 1182"/>
                <a:gd name="T8" fmla="*/ 19 w 791"/>
                <a:gd name="T9" fmla="*/ 396 h 1182"/>
                <a:gd name="T10" fmla="*/ 791 w 791"/>
                <a:gd name="T11" fmla="*/ 1172 h 1182"/>
                <a:gd name="T12" fmla="*/ 782 w 791"/>
                <a:gd name="T13" fmla="*/ 118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2">
                  <a:moveTo>
                    <a:pt x="782" y="1182"/>
                  </a:moveTo>
                  <a:lnTo>
                    <a:pt x="0" y="395"/>
                  </a:lnTo>
                  <a:lnTo>
                    <a:pt x="395" y="0"/>
                  </a:lnTo>
                  <a:lnTo>
                    <a:pt x="404" y="11"/>
                  </a:lnTo>
                  <a:lnTo>
                    <a:pt x="19" y="396"/>
                  </a:lnTo>
                  <a:lnTo>
                    <a:pt x="791" y="1172"/>
                  </a:lnTo>
                  <a:lnTo>
                    <a:pt x="782" y="11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8" name="Freeform 31"/>
            <p:cNvSpPr>
              <a:spLocks/>
            </p:cNvSpPr>
            <p:nvPr/>
          </p:nvSpPr>
          <p:spPr bwMode="auto">
            <a:xfrm flipV="1">
              <a:off x="699765" y="463561"/>
              <a:ext cx="236113" cy="468308"/>
            </a:xfrm>
            <a:custGeom>
              <a:avLst/>
              <a:gdLst>
                <a:gd name="T0" fmla="*/ 10 w 792"/>
                <a:gd name="T1" fmla="*/ 1573 h 1573"/>
                <a:gd name="T2" fmla="*/ 0 w 792"/>
                <a:gd name="T3" fmla="*/ 1563 h 1573"/>
                <a:gd name="T4" fmla="*/ 773 w 792"/>
                <a:gd name="T5" fmla="*/ 786 h 1573"/>
                <a:gd name="T6" fmla="*/ 0 w 792"/>
                <a:gd name="T7" fmla="*/ 9 h 1573"/>
                <a:gd name="T8" fmla="*/ 10 w 792"/>
                <a:gd name="T9" fmla="*/ 0 h 1573"/>
                <a:gd name="T10" fmla="*/ 792 w 792"/>
                <a:gd name="T11" fmla="*/ 786 h 1573"/>
                <a:gd name="T12" fmla="*/ 786 w 792"/>
                <a:gd name="T13" fmla="*/ 791 h 1573"/>
                <a:gd name="T14" fmla="*/ 10 w 792"/>
                <a:gd name="T15" fmla="*/ 1573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2" h="1573">
                  <a:moveTo>
                    <a:pt x="10" y="1573"/>
                  </a:moveTo>
                  <a:lnTo>
                    <a:pt x="0" y="1563"/>
                  </a:lnTo>
                  <a:lnTo>
                    <a:pt x="773" y="786"/>
                  </a:lnTo>
                  <a:lnTo>
                    <a:pt x="0" y="9"/>
                  </a:lnTo>
                  <a:lnTo>
                    <a:pt x="10" y="0"/>
                  </a:lnTo>
                  <a:lnTo>
                    <a:pt x="792" y="786"/>
                  </a:lnTo>
                  <a:lnTo>
                    <a:pt x="786" y="791"/>
                  </a:lnTo>
                  <a:lnTo>
                    <a:pt x="10" y="15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9" name="Freeform 32"/>
            <p:cNvSpPr>
              <a:spLocks noEditPoints="1"/>
            </p:cNvSpPr>
            <p:nvPr/>
          </p:nvSpPr>
          <p:spPr bwMode="auto">
            <a:xfrm flipV="1">
              <a:off x="3949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2 h 795"/>
                <a:gd name="T12" fmla="*/ 777 w 790"/>
                <a:gd name="T13" fmla="*/ 782 h 795"/>
                <a:gd name="T14" fmla="*/ 777 w 790"/>
                <a:gd name="T15" fmla="*/ 14 h 795"/>
                <a:gd name="T16" fmla="*/ 13 w 790"/>
                <a:gd name="T17" fmla="*/ 14 h 795"/>
                <a:gd name="T18" fmla="*/ 13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0" name="Freeform 33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10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1" name="Freeform 34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10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10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2" name="Freeform 35"/>
            <p:cNvSpPr>
              <a:spLocks noEditPoints="1"/>
            </p:cNvSpPr>
            <p:nvPr/>
          </p:nvSpPr>
          <p:spPr bwMode="auto">
            <a:xfrm flipV="1">
              <a:off x="235589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3 w 791"/>
                <a:gd name="T17" fmla="*/ 14 h 795"/>
                <a:gd name="T18" fmla="*/ 13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3" name="Freeform 36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4" name="Freeform 37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5" name="Freeform 38"/>
            <p:cNvSpPr>
              <a:spLocks noEditPoints="1"/>
            </p:cNvSpPr>
            <p:nvPr/>
          </p:nvSpPr>
          <p:spPr bwMode="auto">
            <a:xfrm flipV="1">
              <a:off x="467230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2 h 795"/>
                <a:gd name="T12" fmla="*/ 778 w 790"/>
                <a:gd name="T13" fmla="*/ 782 h 795"/>
                <a:gd name="T14" fmla="*/ 778 w 790"/>
                <a:gd name="T15" fmla="*/ 14 h 795"/>
                <a:gd name="T16" fmla="*/ 14 w 790"/>
                <a:gd name="T17" fmla="*/ 14 h 795"/>
                <a:gd name="T18" fmla="*/ 14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6" name="Freeform 39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10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7" name="Freeform 40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8" name="Freeform 41"/>
            <p:cNvSpPr>
              <a:spLocks noEditPoints="1"/>
            </p:cNvSpPr>
            <p:nvPr/>
          </p:nvSpPr>
          <p:spPr bwMode="auto">
            <a:xfrm flipV="1">
              <a:off x="698870" y="230300"/>
              <a:ext cx="236113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2 w 790"/>
                <a:gd name="T11" fmla="*/ 782 h 795"/>
                <a:gd name="T12" fmla="*/ 776 w 790"/>
                <a:gd name="T13" fmla="*/ 782 h 795"/>
                <a:gd name="T14" fmla="*/ 776 w 790"/>
                <a:gd name="T15" fmla="*/ 14 h 795"/>
                <a:gd name="T16" fmla="*/ 12 w 790"/>
                <a:gd name="T17" fmla="*/ 14 h 795"/>
                <a:gd name="T18" fmla="*/ 12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9" name="Freeform 42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10 h 791"/>
                <a:gd name="T4" fmla="*/ 10 w 786"/>
                <a:gd name="T5" fmla="*/ 0 h 791"/>
                <a:gd name="T6" fmla="*/ 786 w 786"/>
                <a:gd name="T7" fmla="*/ 782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6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0" name="Freeform 43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2 h 791"/>
                <a:gd name="T4" fmla="*/ 777 w 786"/>
                <a:gd name="T5" fmla="*/ 0 h 791"/>
                <a:gd name="T6" fmla="*/ 786 w 786"/>
                <a:gd name="T7" fmla="*/ 10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6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1" name="Freeform 44"/>
            <p:cNvSpPr>
              <a:spLocks noEditPoints="1"/>
            </p:cNvSpPr>
            <p:nvPr/>
          </p:nvSpPr>
          <p:spPr bwMode="auto">
            <a:xfrm flipV="1">
              <a:off x="930511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4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4 w 791"/>
                <a:gd name="T17" fmla="*/ 14 h 795"/>
                <a:gd name="T18" fmla="*/ 14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4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2" name="Freeform 45"/>
            <p:cNvSpPr>
              <a:spLocks/>
            </p:cNvSpPr>
            <p:nvPr/>
          </p:nvSpPr>
          <p:spPr bwMode="auto">
            <a:xfrm flipV="1">
              <a:off x="929616" y="230302"/>
              <a:ext cx="236113" cy="352125"/>
            </a:xfrm>
            <a:custGeom>
              <a:avLst/>
              <a:gdLst>
                <a:gd name="T0" fmla="*/ 781 w 791"/>
                <a:gd name="T1" fmla="*/ 1181 h 1181"/>
                <a:gd name="T2" fmla="*/ 0 w 791"/>
                <a:gd name="T3" fmla="*/ 394 h 1181"/>
                <a:gd name="T4" fmla="*/ 394 w 791"/>
                <a:gd name="T5" fmla="*/ 0 h 1181"/>
                <a:gd name="T6" fmla="*/ 404 w 791"/>
                <a:gd name="T7" fmla="*/ 9 h 1181"/>
                <a:gd name="T8" fmla="*/ 19 w 791"/>
                <a:gd name="T9" fmla="*/ 394 h 1181"/>
                <a:gd name="T10" fmla="*/ 791 w 791"/>
                <a:gd name="T11" fmla="*/ 1172 h 1181"/>
                <a:gd name="T12" fmla="*/ 781 w 791"/>
                <a:gd name="T13" fmla="*/ 1181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1">
                  <a:moveTo>
                    <a:pt x="781" y="1181"/>
                  </a:moveTo>
                  <a:lnTo>
                    <a:pt x="0" y="394"/>
                  </a:lnTo>
                  <a:lnTo>
                    <a:pt x="394" y="0"/>
                  </a:lnTo>
                  <a:lnTo>
                    <a:pt x="404" y="9"/>
                  </a:lnTo>
                  <a:lnTo>
                    <a:pt x="19" y="394"/>
                  </a:lnTo>
                  <a:lnTo>
                    <a:pt x="791" y="1172"/>
                  </a:lnTo>
                  <a:lnTo>
                    <a:pt x="781" y="11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3" name="Freeform 46"/>
            <p:cNvSpPr>
              <a:spLocks/>
            </p:cNvSpPr>
            <p:nvPr/>
          </p:nvSpPr>
          <p:spPr bwMode="auto">
            <a:xfrm flipV="1">
              <a:off x="931405" y="230302"/>
              <a:ext cx="235217" cy="468308"/>
            </a:xfrm>
            <a:custGeom>
              <a:avLst/>
              <a:gdLst>
                <a:gd name="T0" fmla="*/ 9 w 791"/>
                <a:gd name="T1" fmla="*/ 1572 h 1572"/>
                <a:gd name="T2" fmla="*/ 0 w 791"/>
                <a:gd name="T3" fmla="*/ 1563 h 1572"/>
                <a:gd name="T4" fmla="*/ 772 w 791"/>
                <a:gd name="T5" fmla="*/ 785 h 1572"/>
                <a:gd name="T6" fmla="*/ 0 w 791"/>
                <a:gd name="T7" fmla="*/ 9 h 1572"/>
                <a:gd name="T8" fmla="*/ 9 w 791"/>
                <a:gd name="T9" fmla="*/ 0 h 1572"/>
                <a:gd name="T10" fmla="*/ 791 w 791"/>
                <a:gd name="T11" fmla="*/ 785 h 1572"/>
                <a:gd name="T12" fmla="*/ 787 w 791"/>
                <a:gd name="T13" fmla="*/ 791 h 1572"/>
                <a:gd name="T14" fmla="*/ 9 w 791"/>
                <a:gd name="T15" fmla="*/ 1572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572">
                  <a:moveTo>
                    <a:pt x="9" y="1572"/>
                  </a:moveTo>
                  <a:lnTo>
                    <a:pt x="0" y="1563"/>
                  </a:lnTo>
                  <a:lnTo>
                    <a:pt x="772" y="785"/>
                  </a:lnTo>
                  <a:lnTo>
                    <a:pt x="0" y="9"/>
                  </a:lnTo>
                  <a:lnTo>
                    <a:pt x="9" y="0"/>
                  </a:lnTo>
                  <a:lnTo>
                    <a:pt x="791" y="785"/>
                  </a:lnTo>
                  <a:lnTo>
                    <a:pt x="787" y="791"/>
                  </a:lnTo>
                  <a:lnTo>
                    <a:pt x="9" y="1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4" name="Freeform 47"/>
            <p:cNvSpPr>
              <a:spLocks noEditPoints="1"/>
            </p:cNvSpPr>
            <p:nvPr/>
          </p:nvSpPr>
          <p:spPr bwMode="auto">
            <a:xfrm flipV="1">
              <a:off x="3949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3 w 790"/>
                <a:gd name="T11" fmla="*/ 781 h 794"/>
                <a:gd name="T12" fmla="*/ 777 w 790"/>
                <a:gd name="T13" fmla="*/ 781 h 794"/>
                <a:gd name="T14" fmla="*/ 777 w 790"/>
                <a:gd name="T15" fmla="*/ 13 h 794"/>
                <a:gd name="T16" fmla="*/ 13 w 790"/>
                <a:gd name="T17" fmla="*/ 13 h 794"/>
                <a:gd name="T18" fmla="*/ 13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5" name="Freeform 48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0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0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6" name="Freeform 49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0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0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7" name="Freeform 50"/>
            <p:cNvSpPr>
              <a:spLocks noEditPoints="1"/>
            </p:cNvSpPr>
            <p:nvPr/>
          </p:nvSpPr>
          <p:spPr bwMode="auto">
            <a:xfrm flipV="1">
              <a:off x="235589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3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3 w 791"/>
                <a:gd name="T17" fmla="*/ 13 h 794"/>
                <a:gd name="T18" fmla="*/ 13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8" name="Freeform 51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9" name="Freeform 52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0" name="Freeform 53"/>
            <p:cNvSpPr>
              <a:spLocks noEditPoints="1"/>
            </p:cNvSpPr>
            <p:nvPr/>
          </p:nvSpPr>
          <p:spPr bwMode="auto">
            <a:xfrm flipV="1">
              <a:off x="467230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4 w 790"/>
                <a:gd name="T11" fmla="*/ 781 h 794"/>
                <a:gd name="T12" fmla="*/ 778 w 790"/>
                <a:gd name="T13" fmla="*/ 781 h 794"/>
                <a:gd name="T14" fmla="*/ 778 w 790"/>
                <a:gd name="T15" fmla="*/ 13 h 794"/>
                <a:gd name="T16" fmla="*/ 14 w 790"/>
                <a:gd name="T17" fmla="*/ 13 h 794"/>
                <a:gd name="T18" fmla="*/ 14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1" name="Freeform 54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2" name="Freeform 55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 flipV="1">
              <a:off x="698870" y="-2959"/>
              <a:ext cx="236113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2 w 790"/>
                <a:gd name="T11" fmla="*/ 781 h 794"/>
                <a:gd name="T12" fmla="*/ 776 w 790"/>
                <a:gd name="T13" fmla="*/ 781 h 794"/>
                <a:gd name="T14" fmla="*/ 776 w 790"/>
                <a:gd name="T15" fmla="*/ 13 h 794"/>
                <a:gd name="T16" fmla="*/ 12 w 790"/>
                <a:gd name="T17" fmla="*/ 13 h 794"/>
                <a:gd name="T18" fmla="*/ 12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2" y="781"/>
                  </a:moveTo>
                  <a:lnTo>
                    <a:pt x="776" y="781"/>
                  </a:lnTo>
                  <a:lnTo>
                    <a:pt x="776" y="13"/>
                  </a:lnTo>
                  <a:lnTo>
                    <a:pt x="12" y="13"/>
                  </a:lnTo>
                  <a:lnTo>
                    <a:pt x="12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4" name="Freeform 57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9 h 791"/>
                <a:gd name="T4" fmla="*/ 10 w 786"/>
                <a:gd name="T5" fmla="*/ 0 h 791"/>
                <a:gd name="T6" fmla="*/ 786 w 786"/>
                <a:gd name="T7" fmla="*/ 780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6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5" name="Freeform 58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8" name="Freeform 71"/>
            <p:cNvSpPr>
              <a:spLocks noEditPoints="1"/>
            </p:cNvSpPr>
            <p:nvPr/>
          </p:nvSpPr>
          <p:spPr bwMode="auto">
            <a:xfrm flipV="1">
              <a:off x="930511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4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4 w 791"/>
                <a:gd name="T17" fmla="*/ 13 h 794"/>
                <a:gd name="T18" fmla="*/ 14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4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9" name="Freeform 72"/>
            <p:cNvSpPr>
              <a:spLocks/>
            </p:cNvSpPr>
            <p:nvPr/>
          </p:nvSpPr>
          <p:spPr bwMode="auto">
            <a:xfrm flipV="1">
              <a:off x="931405" y="-3853"/>
              <a:ext cx="471330" cy="470095"/>
            </a:xfrm>
            <a:custGeom>
              <a:avLst/>
              <a:gdLst>
                <a:gd name="T0" fmla="*/ 782 w 1582"/>
                <a:gd name="T1" fmla="*/ 1577 h 1577"/>
                <a:gd name="T2" fmla="*/ 0 w 1582"/>
                <a:gd name="T3" fmla="*/ 791 h 1577"/>
                <a:gd name="T4" fmla="*/ 9 w 1582"/>
                <a:gd name="T5" fmla="*/ 782 h 1577"/>
                <a:gd name="T6" fmla="*/ 782 w 1582"/>
                <a:gd name="T7" fmla="*/ 1558 h 1577"/>
                <a:gd name="T8" fmla="*/ 1562 w 1582"/>
                <a:gd name="T9" fmla="*/ 786 h 1577"/>
                <a:gd name="T10" fmla="*/ 777 w 1582"/>
                <a:gd name="T11" fmla="*/ 10 h 1577"/>
                <a:gd name="T12" fmla="*/ 787 w 1582"/>
                <a:gd name="T13" fmla="*/ 0 h 1577"/>
                <a:gd name="T14" fmla="*/ 1582 w 1582"/>
                <a:gd name="T15" fmla="*/ 786 h 1577"/>
                <a:gd name="T16" fmla="*/ 782 w 1582"/>
                <a:gd name="T17" fmla="*/ 15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2" h="1577">
                  <a:moveTo>
                    <a:pt x="782" y="1577"/>
                  </a:moveTo>
                  <a:lnTo>
                    <a:pt x="0" y="791"/>
                  </a:lnTo>
                  <a:lnTo>
                    <a:pt x="9" y="782"/>
                  </a:lnTo>
                  <a:lnTo>
                    <a:pt x="782" y="1558"/>
                  </a:lnTo>
                  <a:lnTo>
                    <a:pt x="1562" y="786"/>
                  </a:lnTo>
                  <a:lnTo>
                    <a:pt x="777" y="10"/>
                  </a:lnTo>
                  <a:lnTo>
                    <a:pt x="787" y="0"/>
                  </a:lnTo>
                  <a:lnTo>
                    <a:pt x="1582" y="786"/>
                  </a:lnTo>
                  <a:lnTo>
                    <a:pt x="782" y="15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2" name="Freeform 75"/>
            <p:cNvSpPr>
              <a:spLocks/>
            </p:cNvSpPr>
            <p:nvPr/>
          </p:nvSpPr>
          <p:spPr bwMode="auto">
            <a:xfrm flipV="1">
              <a:off x="1161257" y="114117"/>
              <a:ext cx="121633" cy="236835"/>
            </a:xfrm>
            <a:custGeom>
              <a:avLst/>
              <a:gdLst>
                <a:gd name="T0" fmla="*/ 397 w 407"/>
                <a:gd name="T1" fmla="*/ 795 h 795"/>
                <a:gd name="T2" fmla="*/ 0 w 407"/>
                <a:gd name="T3" fmla="*/ 398 h 795"/>
                <a:gd name="T4" fmla="*/ 398 w 407"/>
                <a:gd name="T5" fmla="*/ 0 h 795"/>
                <a:gd name="T6" fmla="*/ 407 w 407"/>
                <a:gd name="T7" fmla="*/ 10 h 795"/>
                <a:gd name="T8" fmla="*/ 20 w 407"/>
                <a:gd name="T9" fmla="*/ 398 h 795"/>
                <a:gd name="T10" fmla="*/ 406 w 407"/>
                <a:gd name="T11" fmla="*/ 785 h 795"/>
                <a:gd name="T12" fmla="*/ 397 w 407"/>
                <a:gd name="T13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" h="795">
                  <a:moveTo>
                    <a:pt x="397" y="795"/>
                  </a:moveTo>
                  <a:lnTo>
                    <a:pt x="0" y="398"/>
                  </a:lnTo>
                  <a:lnTo>
                    <a:pt x="398" y="0"/>
                  </a:lnTo>
                  <a:lnTo>
                    <a:pt x="407" y="10"/>
                  </a:lnTo>
                  <a:lnTo>
                    <a:pt x="20" y="398"/>
                  </a:lnTo>
                  <a:lnTo>
                    <a:pt x="406" y="785"/>
                  </a:lnTo>
                  <a:lnTo>
                    <a:pt x="397" y="7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3" name="Freeform 15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4" name="Freeform 16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7" name="Freeform 58"/>
            <p:cNvSpPr>
              <a:spLocks/>
            </p:cNvSpPr>
            <p:nvPr/>
          </p:nvSpPr>
          <p:spPr bwMode="auto">
            <a:xfrm flipV="1">
              <a:off x="930746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35" name="그룹 234"/>
          <p:cNvGrpSpPr/>
          <p:nvPr/>
        </p:nvGrpSpPr>
        <p:grpSpPr>
          <a:xfrm>
            <a:off x="0" y="963716"/>
            <a:ext cx="9144000" cy="271136"/>
            <a:chOff x="45074" y="925617"/>
            <a:chExt cx="5223874" cy="0"/>
          </a:xfrm>
        </p:grpSpPr>
        <p:cxnSp>
          <p:nvCxnSpPr>
            <p:cNvPr id="236" name="직선 연결선 235"/>
            <p:cNvCxnSpPr/>
            <p:nvPr/>
          </p:nvCxnSpPr>
          <p:spPr>
            <a:xfrm>
              <a:off x="3882791" y="925617"/>
              <a:ext cx="1386157" cy="0"/>
            </a:xfrm>
            <a:prstGeom prst="line">
              <a:avLst/>
            </a:prstGeom>
            <a:ln w="76200">
              <a:solidFill>
                <a:srgbClr val="FAC2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직선 연결선 236"/>
            <p:cNvCxnSpPr/>
            <p:nvPr/>
          </p:nvCxnSpPr>
          <p:spPr>
            <a:xfrm>
              <a:off x="2065100" y="925617"/>
              <a:ext cx="2283102" cy="0"/>
            </a:xfrm>
            <a:prstGeom prst="line">
              <a:avLst/>
            </a:prstGeom>
            <a:ln w="76200">
              <a:solidFill>
                <a:srgbClr val="008E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직선 연결선 237"/>
            <p:cNvCxnSpPr/>
            <p:nvPr/>
          </p:nvCxnSpPr>
          <p:spPr>
            <a:xfrm>
              <a:off x="45074" y="925617"/>
              <a:ext cx="2685589" cy="0"/>
            </a:xfrm>
            <a:prstGeom prst="line">
              <a:avLst/>
            </a:prstGeom>
            <a:ln w="76200">
              <a:solidFill>
                <a:srgbClr val="E40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7" name="직사각형 136"/>
          <p:cNvSpPr/>
          <p:nvPr/>
        </p:nvSpPr>
        <p:spPr>
          <a:xfrm>
            <a:off x="8696423" y="6381328"/>
            <a:ext cx="2880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58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7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8" name="제목 5"/>
          <p:cNvSpPr txBox="1">
            <a:spLocks/>
          </p:cNvSpPr>
          <p:nvPr/>
        </p:nvSpPr>
        <p:spPr>
          <a:xfrm>
            <a:off x="1256523" y="171979"/>
            <a:ext cx="7165342" cy="659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작품 개발 결과   </a:t>
            </a:r>
          </a:p>
        </p:txBody>
      </p:sp>
    </p:spTree>
    <p:extLst>
      <p:ext uri="{BB962C8B-B14F-4D97-AF65-F5344CB8AC3E}">
        <p14:creationId xmlns:p14="http://schemas.microsoft.com/office/powerpoint/2010/main" val="2780198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100" y="0"/>
            <a:ext cx="9140899" cy="9875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V="1">
            <a:off x="7700461" y="0"/>
            <a:ext cx="1443537" cy="926306"/>
            <a:chOff x="7596336" y="-6852"/>
            <a:chExt cx="1548407" cy="994432"/>
          </a:xfrm>
        </p:grpSpPr>
        <p:sp>
          <p:nvSpPr>
            <p:cNvPr id="363" name="Freeform 76"/>
            <p:cNvSpPr>
              <a:spLocks/>
            </p:cNvSpPr>
            <p:nvPr/>
          </p:nvSpPr>
          <p:spPr bwMode="auto">
            <a:xfrm flipH="1">
              <a:off x="8370932" y="366256"/>
              <a:ext cx="257675" cy="124108"/>
            </a:xfrm>
            <a:custGeom>
              <a:avLst/>
              <a:gdLst>
                <a:gd name="T0" fmla="*/ 493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3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3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4" name="Freeform 77"/>
            <p:cNvSpPr>
              <a:spLocks/>
            </p:cNvSpPr>
            <p:nvPr/>
          </p:nvSpPr>
          <p:spPr bwMode="auto">
            <a:xfrm flipH="1">
              <a:off x="8370932" y="118041"/>
              <a:ext cx="257675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5" name="Freeform 78"/>
            <p:cNvSpPr>
              <a:spLocks/>
            </p:cNvSpPr>
            <p:nvPr/>
          </p:nvSpPr>
          <p:spPr bwMode="auto">
            <a:xfrm flipH="1">
              <a:off x="8370932" y="-6852"/>
              <a:ext cx="128838" cy="249001"/>
            </a:xfrm>
            <a:custGeom>
              <a:avLst/>
              <a:gdLst>
                <a:gd name="T0" fmla="*/ 493 w 493"/>
                <a:gd name="T1" fmla="*/ 0 h 950"/>
                <a:gd name="T2" fmla="*/ 493 w 493"/>
                <a:gd name="T3" fmla="*/ 950 h 950"/>
                <a:gd name="T4" fmla="*/ 0 w 493"/>
                <a:gd name="T5" fmla="*/ 475 h 950"/>
                <a:gd name="T6" fmla="*/ 493 w 493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0"/>
                  </a:moveTo>
                  <a:lnTo>
                    <a:pt x="493" y="950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41A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6" name="Freeform 79"/>
            <p:cNvSpPr>
              <a:spLocks/>
            </p:cNvSpPr>
            <p:nvPr/>
          </p:nvSpPr>
          <p:spPr bwMode="auto">
            <a:xfrm flipH="1">
              <a:off x="8370932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D2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7" name="Freeform 80"/>
            <p:cNvSpPr>
              <a:spLocks/>
            </p:cNvSpPr>
            <p:nvPr/>
          </p:nvSpPr>
          <p:spPr bwMode="auto">
            <a:xfrm flipH="1">
              <a:off x="8370932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8" name="Freeform 81"/>
            <p:cNvSpPr>
              <a:spLocks/>
            </p:cNvSpPr>
            <p:nvPr/>
          </p:nvSpPr>
          <p:spPr bwMode="auto">
            <a:xfrm flipH="1">
              <a:off x="8370932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0" name="Freeform 83"/>
            <p:cNvSpPr>
              <a:spLocks/>
            </p:cNvSpPr>
            <p:nvPr/>
          </p:nvSpPr>
          <p:spPr bwMode="auto">
            <a:xfrm flipH="1">
              <a:off x="8112472" y="366256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1" name="Freeform 84"/>
            <p:cNvSpPr>
              <a:spLocks/>
            </p:cNvSpPr>
            <p:nvPr/>
          </p:nvSpPr>
          <p:spPr bwMode="auto">
            <a:xfrm flipH="1">
              <a:off x="8112472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2" name="Freeform 85"/>
            <p:cNvSpPr>
              <a:spLocks/>
            </p:cNvSpPr>
            <p:nvPr/>
          </p:nvSpPr>
          <p:spPr bwMode="auto">
            <a:xfrm flipH="1">
              <a:off x="8112472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3" name="Freeform 86"/>
            <p:cNvSpPr>
              <a:spLocks/>
            </p:cNvSpPr>
            <p:nvPr/>
          </p:nvSpPr>
          <p:spPr bwMode="auto">
            <a:xfrm flipH="1">
              <a:off x="8112472" y="118041"/>
              <a:ext cx="258460" cy="124108"/>
            </a:xfrm>
            <a:custGeom>
              <a:avLst/>
              <a:gdLst>
                <a:gd name="T0" fmla="*/ 493 w 985"/>
                <a:gd name="T1" fmla="*/ 0 h 475"/>
                <a:gd name="T2" fmla="*/ 985 w 985"/>
                <a:gd name="T3" fmla="*/ 475 h 475"/>
                <a:gd name="T4" fmla="*/ 0 w 985"/>
                <a:gd name="T5" fmla="*/ 475 h 475"/>
                <a:gd name="T6" fmla="*/ 493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493" y="0"/>
                  </a:moveTo>
                  <a:lnTo>
                    <a:pt x="985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6" name="Freeform 89"/>
            <p:cNvSpPr>
              <a:spLocks/>
            </p:cNvSpPr>
            <p:nvPr/>
          </p:nvSpPr>
          <p:spPr bwMode="auto">
            <a:xfrm flipH="1">
              <a:off x="8112472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7" name="Freeform 90"/>
            <p:cNvSpPr>
              <a:spLocks/>
            </p:cNvSpPr>
            <p:nvPr/>
          </p:nvSpPr>
          <p:spPr bwMode="auto">
            <a:xfrm flipH="1">
              <a:off x="8112472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DCD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8" name="Freeform 91"/>
            <p:cNvSpPr>
              <a:spLocks/>
            </p:cNvSpPr>
            <p:nvPr/>
          </p:nvSpPr>
          <p:spPr bwMode="auto">
            <a:xfrm flipH="1">
              <a:off x="7983634" y="-6852"/>
              <a:ext cx="128838" cy="249001"/>
            </a:xfrm>
            <a:custGeom>
              <a:avLst/>
              <a:gdLst>
                <a:gd name="T0" fmla="*/ 494 w 494"/>
                <a:gd name="T1" fmla="*/ 475 h 950"/>
                <a:gd name="T2" fmla="*/ 0 w 494"/>
                <a:gd name="T3" fmla="*/ 950 h 950"/>
                <a:gd name="T4" fmla="*/ 0 w 494"/>
                <a:gd name="T5" fmla="*/ 0 h 950"/>
                <a:gd name="T6" fmla="*/ 494 w 494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50">
                  <a:moveTo>
                    <a:pt x="494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9" name="Freeform 92"/>
            <p:cNvSpPr>
              <a:spLocks/>
            </p:cNvSpPr>
            <p:nvPr/>
          </p:nvSpPr>
          <p:spPr bwMode="auto">
            <a:xfrm flipH="1">
              <a:off x="8241310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93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0" name="Freeform 93"/>
            <p:cNvSpPr>
              <a:spLocks/>
            </p:cNvSpPr>
            <p:nvPr/>
          </p:nvSpPr>
          <p:spPr bwMode="auto">
            <a:xfrm flipH="1">
              <a:off x="8241310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2" name="Freeform 95"/>
            <p:cNvSpPr>
              <a:spLocks/>
            </p:cNvSpPr>
            <p:nvPr/>
          </p:nvSpPr>
          <p:spPr bwMode="auto">
            <a:xfrm flipH="1">
              <a:off x="7725174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5A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3" name="Freeform 96"/>
            <p:cNvSpPr>
              <a:spLocks/>
            </p:cNvSpPr>
            <p:nvPr/>
          </p:nvSpPr>
          <p:spPr bwMode="auto">
            <a:xfrm flipH="1">
              <a:off x="7725174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33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5" name="Freeform 98"/>
            <p:cNvSpPr>
              <a:spLocks/>
            </p:cNvSpPr>
            <p:nvPr/>
          </p:nvSpPr>
          <p:spPr bwMode="auto">
            <a:xfrm flipH="1">
              <a:off x="7983634" y="242149"/>
              <a:ext cx="128838" cy="248215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443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6" name="Freeform 99"/>
            <p:cNvSpPr>
              <a:spLocks/>
            </p:cNvSpPr>
            <p:nvPr/>
          </p:nvSpPr>
          <p:spPr bwMode="auto">
            <a:xfrm flipH="1">
              <a:off x="8628607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63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9" name="Freeform 102"/>
            <p:cNvSpPr>
              <a:spLocks/>
            </p:cNvSpPr>
            <p:nvPr/>
          </p:nvSpPr>
          <p:spPr bwMode="auto">
            <a:xfrm flipH="1">
              <a:off x="9015905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4" name="Freeform 107"/>
            <p:cNvSpPr>
              <a:spLocks/>
            </p:cNvSpPr>
            <p:nvPr/>
          </p:nvSpPr>
          <p:spPr bwMode="auto">
            <a:xfrm flipH="1">
              <a:off x="8499770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8" name="Freeform 111"/>
            <p:cNvSpPr>
              <a:spLocks/>
            </p:cNvSpPr>
            <p:nvPr/>
          </p:nvSpPr>
          <p:spPr bwMode="auto">
            <a:xfrm flipH="1">
              <a:off x="8887068" y="-6852"/>
              <a:ext cx="128838" cy="249001"/>
            </a:xfrm>
            <a:custGeom>
              <a:avLst/>
              <a:gdLst>
                <a:gd name="T0" fmla="*/ 0 w 493"/>
                <a:gd name="T1" fmla="*/ 475 h 950"/>
                <a:gd name="T2" fmla="*/ 493 w 493"/>
                <a:gd name="T3" fmla="*/ 0 h 950"/>
                <a:gd name="T4" fmla="*/ 493 w 493"/>
                <a:gd name="T5" fmla="*/ 950 h 950"/>
                <a:gd name="T6" fmla="*/ 0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475"/>
                  </a:moveTo>
                  <a:lnTo>
                    <a:pt x="493" y="0"/>
                  </a:lnTo>
                  <a:lnTo>
                    <a:pt x="493" y="95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511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9" name="Freeform 112"/>
            <p:cNvSpPr>
              <a:spLocks/>
            </p:cNvSpPr>
            <p:nvPr/>
          </p:nvSpPr>
          <p:spPr bwMode="auto">
            <a:xfrm flipH="1">
              <a:off x="8887068" y="366256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0" name="Freeform 113"/>
            <p:cNvSpPr>
              <a:spLocks/>
            </p:cNvSpPr>
            <p:nvPr/>
          </p:nvSpPr>
          <p:spPr bwMode="auto">
            <a:xfrm flipH="1">
              <a:off x="8887068" y="242149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1" name="Freeform 114"/>
            <p:cNvSpPr>
              <a:spLocks/>
            </p:cNvSpPr>
            <p:nvPr/>
          </p:nvSpPr>
          <p:spPr bwMode="auto">
            <a:xfrm flipH="1">
              <a:off x="8887068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2" name="Freeform 115"/>
            <p:cNvSpPr>
              <a:spLocks/>
            </p:cNvSpPr>
            <p:nvPr/>
          </p:nvSpPr>
          <p:spPr bwMode="auto">
            <a:xfrm flipH="1">
              <a:off x="9015905" y="-6852"/>
              <a:ext cx="128838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CB3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4" name="Freeform 117"/>
            <p:cNvSpPr>
              <a:spLocks/>
            </p:cNvSpPr>
            <p:nvPr/>
          </p:nvSpPr>
          <p:spPr bwMode="auto">
            <a:xfrm flipH="1">
              <a:off x="8499770" y="-6852"/>
              <a:ext cx="128838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3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6" name="Freeform 119"/>
            <p:cNvSpPr>
              <a:spLocks/>
            </p:cNvSpPr>
            <p:nvPr/>
          </p:nvSpPr>
          <p:spPr bwMode="auto">
            <a:xfrm flipH="1">
              <a:off x="8887068" y="118041"/>
              <a:ext cx="257675" cy="124108"/>
            </a:xfrm>
            <a:custGeom>
              <a:avLst/>
              <a:gdLst>
                <a:gd name="T0" fmla="*/ 986 w 986"/>
                <a:gd name="T1" fmla="*/ 475 h 475"/>
                <a:gd name="T2" fmla="*/ 0 w 986"/>
                <a:gd name="T3" fmla="*/ 475 h 475"/>
                <a:gd name="T4" fmla="*/ 493 w 986"/>
                <a:gd name="T5" fmla="*/ 0 h 475"/>
                <a:gd name="T6" fmla="*/ 986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986" y="475"/>
                  </a:moveTo>
                  <a:lnTo>
                    <a:pt x="0" y="475"/>
                  </a:lnTo>
                  <a:lnTo>
                    <a:pt x="493" y="0"/>
                  </a:lnTo>
                  <a:lnTo>
                    <a:pt x="986" y="475"/>
                  </a:lnTo>
                  <a:close/>
                </a:path>
              </a:pathLst>
            </a:custGeom>
            <a:solidFill>
              <a:srgbClr val="94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7" name="Freeform 120"/>
            <p:cNvSpPr>
              <a:spLocks/>
            </p:cNvSpPr>
            <p:nvPr/>
          </p:nvSpPr>
          <p:spPr bwMode="auto">
            <a:xfrm flipH="1">
              <a:off x="8628607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8" name="Freeform 121"/>
            <p:cNvSpPr>
              <a:spLocks/>
            </p:cNvSpPr>
            <p:nvPr/>
          </p:nvSpPr>
          <p:spPr bwMode="auto">
            <a:xfrm flipH="1">
              <a:off x="8757445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9" name="Freeform 122"/>
            <p:cNvSpPr>
              <a:spLocks/>
            </p:cNvSpPr>
            <p:nvPr/>
          </p:nvSpPr>
          <p:spPr bwMode="auto">
            <a:xfrm flipH="1">
              <a:off x="8757445" y="-6852"/>
              <a:ext cx="129623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9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0" name="Freeform 123"/>
            <p:cNvSpPr>
              <a:spLocks/>
            </p:cNvSpPr>
            <p:nvPr/>
          </p:nvSpPr>
          <p:spPr bwMode="auto">
            <a:xfrm flipH="1">
              <a:off x="8887068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1" name="Freeform 124"/>
            <p:cNvSpPr>
              <a:spLocks/>
            </p:cNvSpPr>
            <p:nvPr/>
          </p:nvSpPr>
          <p:spPr bwMode="auto">
            <a:xfrm flipH="1">
              <a:off x="8628607" y="366256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2" name="Freeform 125"/>
            <p:cNvSpPr>
              <a:spLocks/>
            </p:cNvSpPr>
            <p:nvPr/>
          </p:nvSpPr>
          <p:spPr bwMode="auto">
            <a:xfrm flipH="1">
              <a:off x="8628607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3" name="Freeform 126"/>
            <p:cNvSpPr>
              <a:spLocks/>
            </p:cNvSpPr>
            <p:nvPr/>
          </p:nvSpPr>
          <p:spPr bwMode="auto">
            <a:xfrm flipH="1">
              <a:off x="8628607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4" name="Freeform 127"/>
            <p:cNvSpPr>
              <a:spLocks/>
            </p:cNvSpPr>
            <p:nvPr/>
          </p:nvSpPr>
          <p:spPr bwMode="auto">
            <a:xfrm flipH="1">
              <a:off x="8628607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6" name="Freeform 129"/>
            <p:cNvSpPr>
              <a:spLocks/>
            </p:cNvSpPr>
            <p:nvPr/>
          </p:nvSpPr>
          <p:spPr bwMode="auto">
            <a:xfrm flipH="1">
              <a:off x="7596336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7" name="Freeform 130"/>
            <p:cNvSpPr>
              <a:spLocks/>
            </p:cNvSpPr>
            <p:nvPr/>
          </p:nvSpPr>
          <p:spPr bwMode="auto">
            <a:xfrm flipH="1">
              <a:off x="7596336" y="242149"/>
              <a:ext cx="258460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9" name="Freeform 132"/>
            <p:cNvSpPr>
              <a:spLocks/>
            </p:cNvSpPr>
            <p:nvPr/>
          </p:nvSpPr>
          <p:spPr bwMode="auto">
            <a:xfrm flipH="1">
              <a:off x="8112472" y="490364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0" name="Freeform 133"/>
            <p:cNvSpPr>
              <a:spLocks/>
            </p:cNvSpPr>
            <p:nvPr/>
          </p:nvSpPr>
          <p:spPr bwMode="auto">
            <a:xfrm flipH="1">
              <a:off x="8112472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A09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1" name="Freeform 134"/>
            <p:cNvSpPr>
              <a:spLocks/>
            </p:cNvSpPr>
            <p:nvPr/>
          </p:nvSpPr>
          <p:spPr bwMode="auto">
            <a:xfrm flipH="1">
              <a:off x="8112472" y="615257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32A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2" name="Freeform 135"/>
            <p:cNvSpPr>
              <a:spLocks/>
            </p:cNvSpPr>
            <p:nvPr/>
          </p:nvSpPr>
          <p:spPr bwMode="auto">
            <a:xfrm flipH="1">
              <a:off x="8370932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CB3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3" name="Freeform 136"/>
            <p:cNvSpPr>
              <a:spLocks/>
            </p:cNvSpPr>
            <p:nvPr/>
          </p:nvSpPr>
          <p:spPr bwMode="auto">
            <a:xfrm flipH="1">
              <a:off x="8628607" y="739364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4" name="Freeform 137"/>
            <p:cNvSpPr>
              <a:spLocks/>
            </p:cNvSpPr>
            <p:nvPr/>
          </p:nvSpPr>
          <p:spPr bwMode="auto">
            <a:xfrm flipH="1">
              <a:off x="8499770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4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5" name="Freeform 138"/>
            <p:cNvSpPr>
              <a:spLocks/>
            </p:cNvSpPr>
            <p:nvPr/>
          </p:nvSpPr>
          <p:spPr bwMode="auto">
            <a:xfrm flipH="1">
              <a:off x="8757445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5C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6" name="Freeform 139"/>
            <p:cNvSpPr>
              <a:spLocks/>
            </p:cNvSpPr>
            <p:nvPr/>
          </p:nvSpPr>
          <p:spPr bwMode="auto">
            <a:xfrm flipH="1">
              <a:off x="8112472" y="739364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6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7" name="Freeform 140"/>
            <p:cNvSpPr>
              <a:spLocks/>
            </p:cNvSpPr>
            <p:nvPr/>
          </p:nvSpPr>
          <p:spPr bwMode="auto">
            <a:xfrm flipH="1">
              <a:off x="8628607" y="863472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8" name="Freeform 141"/>
            <p:cNvSpPr>
              <a:spLocks/>
            </p:cNvSpPr>
            <p:nvPr/>
          </p:nvSpPr>
          <p:spPr bwMode="auto">
            <a:xfrm flipH="1">
              <a:off x="8370932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B13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9" name="Freeform 142"/>
            <p:cNvSpPr>
              <a:spLocks/>
            </p:cNvSpPr>
            <p:nvPr/>
          </p:nvSpPr>
          <p:spPr bwMode="auto">
            <a:xfrm flipH="1">
              <a:off x="8241310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0" name="Freeform 143"/>
            <p:cNvSpPr>
              <a:spLocks/>
            </p:cNvSpPr>
            <p:nvPr/>
          </p:nvSpPr>
          <p:spPr bwMode="auto">
            <a:xfrm flipH="1">
              <a:off x="8887068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1" name="Freeform 144"/>
            <p:cNvSpPr>
              <a:spLocks/>
            </p:cNvSpPr>
            <p:nvPr/>
          </p:nvSpPr>
          <p:spPr bwMode="auto">
            <a:xfrm flipH="1">
              <a:off x="8887068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D7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2" name="Freeform 145"/>
            <p:cNvSpPr>
              <a:spLocks/>
            </p:cNvSpPr>
            <p:nvPr/>
          </p:nvSpPr>
          <p:spPr bwMode="auto">
            <a:xfrm flipH="1">
              <a:off x="9015905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3" name="Freeform 146"/>
            <p:cNvSpPr>
              <a:spLocks/>
            </p:cNvSpPr>
            <p:nvPr/>
          </p:nvSpPr>
          <p:spPr bwMode="auto">
            <a:xfrm flipH="1">
              <a:off x="8628607" y="739364"/>
              <a:ext cx="258460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4" name="Freeform 147"/>
            <p:cNvSpPr>
              <a:spLocks/>
            </p:cNvSpPr>
            <p:nvPr/>
          </p:nvSpPr>
          <p:spPr bwMode="auto">
            <a:xfrm flipH="1">
              <a:off x="8241310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5" name="Freeform 148"/>
            <p:cNvSpPr>
              <a:spLocks/>
            </p:cNvSpPr>
            <p:nvPr/>
          </p:nvSpPr>
          <p:spPr bwMode="auto">
            <a:xfrm flipH="1">
              <a:off x="8370932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B7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7" name="Freeform 150"/>
            <p:cNvSpPr>
              <a:spLocks/>
            </p:cNvSpPr>
            <p:nvPr/>
          </p:nvSpPr>
          <p:spPr bwMode="auto">
            <a:xfrm flipH="1">
              <a:off x="8887068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8" name="Freeform 151"/>
            <p:cNvSpPr>
              <a:spLocks/>
            </p:cNvSpPr>
            <p:nvPr/>
          </p:nvSpPr>
          <p:spPr bwMode="auto">
            <a:xfrm flipH="1">
              <a:off x="7983634" y="490364"/>
              <a:ext cx="128838" cy="249001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EAE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3" name="Freeform 156"/>
            <p:cNvSpPr>
              <a:spLocks/>
            </p:cNvSpPr>
            <p:nvPr/>
          </p:nvSpPr>
          <p:spPr bwMode="auto">
            <a:xfrm flipH="1">
              <a:off x="8370932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98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4" name="Freeform 157"/>
            <p:cNvSpPr>
              <a:spLocks/>
            </p:cNvSpPr>
            <p:nvPr/>
          </p:nvSpPr>
          <p:spPr bwMode="auto">
            <a:xfrm flipH="1">
              <a:off x="8499770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5" name="Freeform 158"/>
            <p:cNvSpPr>
              <a:spLocks/>
            </p:cNvSpPr>
            <p:nvPr/>
          </p:nvSpPr>
          <p:spPr bwMode="auto">
            <a:xfrm flipH="1">
              <a:off x="8370932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6" name="Freeform 159"/>
            <p:cNvSpPr>
              <a:spLocks/>
            </p:cNvSpPr>
            <p:nvPr/>
          </p:nvSpPr>
          <p:spPr bwMode="auto">
            <a:xfrm flipH="1">
              <a:off x="8370932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A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7" name="Freeform 160"/>
            <p:cNvSpPr>
              <a:spLocks/>
            </p:cNvSpPr>
            <p:nvPr/>
          </p:nvSpPr>
          <p:spPr bwMode="auto">
            <a:xfrm flipH="1">
              <a:off x="9015905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8" name="Freeform 161"/>
            <p:cNvSpPr>
              <a:spLocks/>
            </p:cNvSpPr>
            <p:nvPr/>
          </p:nvSpPr>
          <p:spPr bwMode="auto">
            <a:xfrm flipH="1">
              <a:off x="8757445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55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9" name="Freeform 162"/>
            <p:cNvSpPr>
              <a:spLocks/>
            </p:cNvSpPr>
            <p:nvPr/>
          </p:nvSpPr>
          <p:spPr bwMode="auto">
            <a:xfrm flipH="1">
              <a:off x="8628607" y="615257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66B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0" name="Freeform 163"/>
            <p:cNvSpPr>
              <a:spLocks/>
            </p:cNvSpPr>
            <p:nvPr/>
          </p:nvSpPr>
          <p:spPr bwMode="auto">
            <a:xfrm flipH="1">
              <a:off x="8628607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279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1" name="Freeform 164"/>
            <p:cNvSpPr>
              <a:spLocks/>
            </p:cNvSpPr>
            <p:nvPr/>
          </p:nvSpPr>
          <p:spPr bwMode="auto">
            <a:xfrm flipH="1">
              <a:off x="8887068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2" name="Freeform 165"/>
            <p:cNvSpPr>
              <a:spLocks/>
            </p:cNvSpPr>
            <p:nvPr/>
          </p:nvSpPr>
          <p:spPr bwMode="auto">
            <a:xfrm flipH="1">
              <a:off x="8887068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EAE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3" name="Freeform 166"/>
            <p:cNvSpPr>
              <a:spLocks/>
            </p:cNvSpPr>
            <p:nvPr/>
          </p:nvSpPr>
          <p:spPr bwMode="auto">
            <a:xfrm flipH="1">
              <a:off x="8887068" y="490364"/>
              <a:ext cx="257675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4" name="Freeform 167"/>
            <p:cNvSpPr>
              <a:spLocks/>
            </p:cNvSpPr>
            <p:nvPr/>
          </p:nvSpPr>
          <p:spPr bwMode="auto">
            <a:xfrm flipH="1">
              <a:off x="8628607" y="490364"/>
              <a:ext cx="258460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4" name="Freeform 177"/>
            <p:cNvSpPr>
              <a:spLocks/>
            </p:cNvSpPr>
            <p:nvPr/>
          </p:nvSpPr>
          <p:spPr bwMode="auto">
            <a:xfrm flipH="1">
              <a:off x="7854796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5" name="Freeform 178"/>
            <p:cNvSpPr>
              <a:spLocks/>
            </p:cNvSpPr>
            <p:nvPr/>
          </p:nvSpPr>
          <p:spPr bwMode="auto">
            <a:xfrm flipH="1">
              <a:off x="7854796" y="366256"/>
              <a:ext cx="257675" cy="124108"/>
            </a:xfrm>
            <a:custGeom>
              <a:avLst/>
              <a:gdLst>
                <a:gd name="T0" fmla="*/ 494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4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4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352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6" name="Freeform 179"/>
            <p:cNvSpPr>
              <a:spLocks/>
            </p:cNvSpPr>
            <p:nvPr/>
          </p:nvSpPr>
          <p:spPr bwMode="auto">
            <a:xfrm flipH="1">
              <a:off x="7854796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71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7" name="Freeform 180"/>
            <p:cNvSpPr>
              <a:spLocks/>
            </p:cNvSpPr>
            <p:nvPr/>
          </p:nvSpPr>
          <p:spPr bwMode="auto">
            <a:xfrm flipH="1">
              <a:off x="7854796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8" name="Freeform 181"/>
            <p:cNvSpPr>
              <a:spLocks/>
            </p:cNvSpPr>
            <p:nvPr/>
          </p:nvSpPr>
          <p:spPr bwMode="auto">
            <a:xfrm flipH="1">
              <a:off x="7854796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9" name="Freeform 182"/>
            <p:cNvSpPr>
              <a:spLocks/>
            </p:cNvSpPr>
            <p:nvPr/>
          </p:nvSpPr>
          <p:spPr bwMode="auto">
            <a:xfrm flipH="1">
              <a:off x="7854796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0" name="Freeform 183"/>
            <p:cNvSpPr>
              <a:spLocks/>
            </p:cNvSpPr>
            <p:nvPr/>
          </p:nvSpPr>
          <p:spPr bwMode="auto">
            <a:xfrm flipH="1">
              <a:off x="7854796" y="118041"/>
              <a:ext cx="257675" cy="124108"/>
            </a:xfrm>
            <a:custGeom>
              <a:avLst/>
              <a:gdLst>
                <a:gd name="T0" fmla="*/ 494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4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4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24" name="그룹 2123"/>
          <p:cNvGrpSpPr/>
          <p:nvPr/>
        </p:nvGrpSpPr>
        <p:grpSpPr>
          <a:xfrm>
            <a:off x="3949" y="-3853"/>
            <a:ext cx="1398786" cy="936616"/>
            <a:chOff x="3949" y="-3853"/>
            <a:chExt cx="1398786" cy="936616"/>
          </a:xfrm>
        </p:grpSpPr>
        <p:sp>
          <p:nvSpPr>
            <p:cNvPr id="578" name="Freeform 11"/>
            <p:cNvSpPr>
              <a:spLocks noEditPoints="1"/>
            </p:cNvSpPr>
            <p:nvPr/>
          </p:nvSpPr>
          <p:spPr bwMode="auto">
            <a:xfrm flipV="1">
              <a:off x="3949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1 h 795"/>
                <a:gd name="T12" fmla="*/ 777 w 790"/>
                <a:gd name="T13" fmla="*/ 781 h 795"/>
                <a:gd name="T14" fmla="*/ 777 w 790"/>
                <a:gd name="T15" fmla="*/ 13 h 795"/>
                <a:gd name="T16" fmla="*/ 13 w 790"/>
                <a:gd name="T17" fmla="*/ 13 h 795"/>
                <a:gd name="T18" fmla="*/ 13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9" name="Freeform 12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0" name="Freeform 13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1" name="Freeform 14"/>
            <p:cNvSpPr>
              <a:spLocks noEditPoints="1"/>
            </p:cNvSpPr>
            <p:nvPr/>
          </p:nvSpPr>
          <p:spPr bwMode="auto">
            <a:xfrm flipV="1">
              <a:off x="235589" y="695928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1 h 795"/>
                <a:gd name="T12" fmla="*/ 777 w 791"/>
                <a:gd name="T13" fmla="*/ 781 h 795"/>
                <a:gd name="T14" fmla="*/ 777 w 791"/>
                <a:gd name="T15" fmla="*/ 13 h 795"/>
                <a:gd name="T16" fmla="*/ 13 w 791"/>
                <a:gd name="T17" fmla="*/ 13 h 795"/>
                <a:gd name="T18" fmla="*/ 13 w 791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2" name="Freeform 15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3" name="Freeform 16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4" name="Freeform 17"/>
            <p:cNvSpPr>
              <a:spLocks noEditPoints="1"/>
            </p:cNvSpPr>
            <p:nvPr/>
          </p:nvSpPr>
          <p:spPr bwMode="auto">
            <a:xfrm flipV="1">
              <a:off x="467230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1 h 795"/>
                <a:gd name="T12" fmla="*/ 778 w 790"/>
                <a:gd name="T13" fmla="*/ 781 h 795"/>
                <a:gd name="T14" fmla="*/ 778 w 790"/>
                <a:gd name="T15" fmla="*/ 13 h 795"/>
                <a:gd name="T16" fmla="*/ 14 w 790"/>
                <a:gd name="T17" fmla="*/ 13 h 795"/>
                <a:gd name="T18" fmla="*/ 14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7" name="Freeform 20"/>
            <p:cNvSpPr>
              <a:spLocks noEditPoints="1"/>
            </p:cNvSpPr>
            <p:nvPr/>
          </p:nvSpPr>
          <p:spPr bwMode="auto">
            <a:xfrm flipV="1">
              <a:off x="3949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3 w 790"/>
                <a:gd name="T11" fmla="*/ 782 h 796"/>
                <a:gd name="T12" fmla="*/ 777 w 790"/>
                <a:gd name="T13" fmla="*/ 782 h 796"/>
                <a:gd name="T14" fmla="*/ 777 w 790"/>
                <a:gd name="T15" fmla="*/ 14 h 796"/>
                <a:gd name="T16" fmla="*/ 13 w 790"/>
                <a:gd name="T17" fmla="*/ 14 h 796"/>
                <a:gd name="T18" fmla="*/ 13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8" name="Freeform 21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1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1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9" name="Freeform 22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1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1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0" name="Freeform 23"/>
            <p:cNvSpPr>
              <a:spLocks noEditPoints="1"/>
            </p:cNvSpPr>
            <p:nvPr/>
          </p:nvSpPr>
          <p:spPr bwMode="auto">
            <a:xfrm flipV="1">
              <a:off x="235589" y="462667"/>
              <a:ext cx="236113" cy="236835"/>
            </a:xfrm>
            <a:custGeom>
              <a:avLst/>
              <a:gdLst>
                <a:gd name="T0" fmla="*/ 791 w 791"/>
                <a:gd name="T1" fmla="*/ 796 h 796"/>
                <a:gd name="T2" fmla="*/ 0 w 791"/>
                <a:gd name="T3" fmla="*/ 796 h 796"/>
                <a:gd name="T4" fmla="*/ 0 w 791"/>
                <a:gd name="T5" fmla="*/ 0 h 796"/>
                <a:gd name="T6" fmla="*/ 791 w 791"/>
                <a:gd name="T7" fmla="*/ 0 h 796"/>
                <a:gd name="T8" fmla="*/ 791 w 791"/>
                <a:gd name="T9" fmla="*/ 796 h 796"/>
                <a:gd name="T10" fmla="*/ 13 w 791"/>
                <a:gd name="T11" fmla="*/ 782 h 796"/>
                <a:gd name="T12" fmla="*/ 777 w 791"/>
                <a:gd name="T13" fmla="*/ 782 h 796"/>
                <a:gd name="T14" fmla="*/ 777 w 791"/>
                <a:gd name="T15" fmla="*/ 14 h 796"/>
                <a:gd name="T16" fmla="*/ 13 w 791"/>
                <a:gd name="T17" fmla="*/ 14 h 796"/>
                <a:gd name="T18" fmla="*/ 13 w 791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6">
                  <a:moveTo>
                    <a:pt x="791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1" name="Freeform 24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2" name="Freeform 25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3" name="Freeform 26"/>
            <p:cNvSpPr>
              <a:spLocks noEditPoints="1"/>
            </p:cNvSpPr>
            <p:nvPr/>
          </p:nvSpPr>
          <p:spPr bwMode="auto">
            <a:xfrm flipV="1">
              <a:off x="467230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4 w 790"/>
                <a:gd name="T11" fmla="*/ 782 h 796"/>
                <a:gd name="T12" fmla="*/ 778 w 790"/>
                <a:gd name="T13" fmla="*/ 782 h 796"/>
                <a:gd name="T14" fmla="*/ 778 w 790"/>
                <a:gd name="T15" fmla="*/ 14 h 796"/>
                <a:gd name="T16" fmla="*/ 14 w 790"/>
                <a:gd name="T17" fmla="*/ 14 h 796"/>
                <a:gd name="T18" fmla="*/ 14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4" name="Freeform 27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5" name="Freeform 28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6" name="Freeform 29"/>
            <p:cNvSpPr>
              <a:spLocks noEditPoints="1"/>
            </p:cNvSpPr>
            <p:nvPr/>
          </p:nvSpPr>
          <p:spPr bwMode="auto">
            <a:xfrm flipV="1">
              <a:off x="698870" y="462667"/>
              <a:ext cx="236113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2 w 790"/>
                <a:gd name="T11" fmla="*/ 782 h 796"/>
                <a:gd name="T12" fmla="*/ 776 w 790"/>
                <a:gd name="T13" fmla="*/ 782 h 796"/>
                <a:gd name="T14" fmla="*/ 776 w 790"/>
                <a:gd name="T15" fmla="*/ 14 h 796"/>
                <a:gd name="T16" fmla="*/ 12 w 790"/>
                <a:gd name="T17" fmla="*/ 14 h 796"/>
                <a:gd name="T18" fmla="*/ 12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7" name="Freeform 30"/>
            <p:cNvSpPr>
              <a:spLocks/>
            </p:cNvSpPr>
            <p:nvPr/>
          </p:nvSpPr>
          <p:spPr bwMode="auto">
            <a:xfrm flipV="1">
              <a:off x="697976" y="463561"/>
              <a:ext cx="236113" cy="352125"/>
            </a:xfrm>
            <a:custGeom>
              <a:avLst/>
              <a:gdLst>
                <a:gd name="T0" fmla="*/ 782 w 791"/>
                <a:gd name="T1" fmla="*/ 1182 h 1182"/>
                <a:gd name="T2" fmla="*/ 0 w 791"/>
                <a:gd name="T3" fmla="*/ 395 h 1182"/>
                <a:gd name="T4" fmla="*/ 395 w 791"/>
                <a:gd name="T5" fmla="*/ 0 h 1182"/>
                <a:gd name="T6" fmla="*/ 404 w 791"/>
                <a:gd name="T7" fmla="*/ 11 h 1182"/>
                <a:gd name="T8" fmla="*/ 19 w 791"/>
                <a:gd name="T9" fmla="*/ 396 h 1182"/>
                <a:gd name="T10" fmla="*/ 791 w 791"/>
                <a:gd name="T11" fmla="*/ 1172 h 1182"/>
                <a:gd name="T12" fmla="*/ 782 w 791"/>
                <a:gd name="T13" fmla="*/ 118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2">
                  <a:moveTo>
                    <a:pt x="782" y="1182"/>
                  </a:moveTo>
                  <a:lnTo>
                    <a:pt x="0" y="395"/>
                  </a:lnTo>
                  <a:lnTo>
                    <a:pt x="395" y="0"/>
                  </a:lnTo>
                  <a:lnTo>
                    <a:pt x="404" y="11"/>
                  </a:lnTo>
                  <a:lnTo>
                    <a:pt x="19" y="396"/>
                  </a:lnTo>
                  <a:lnTo>
                    <a:pt x="791" y="1172"/>
                  </a:lnTo>
                  <a:lnTo>
                    <a:pt x="782" y="11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8" name="Freeform 31"/>
            <p:cNvSpPr>
              <a:spLocks/>
            </p:cNvSpPr>
            <p:nvPr/>
          </p:nvSpPr>
          <p:spPr bwMode="auto">
            <a:xfrm flipV="1">
              <a:off x="699765" y="463561"/>
              <a:ext cx="236113" cy="468308"/>
            </a:xfrm>
            <a:custGeom>
              <a:avLst/>
              <a:gdLst>
                <a:gd name="T0" fmla="*/ 10 w 792"/>
                <a:gd name="T1" fmla="*/ 1573 h 1573"/>
                <a:gd name="T2" fmla="*/ 0 w 792"/>
                <a:gd name="T3" fmla="*/ 1563 h 1573"/>
                <a:gd name="T4" fmla="*/ 773 w 792"/>
                <a:gd name="T5" fmla="*/ 786 h 1573"/>
                <a:gd name="T6" fmla="*/ 0 w 792"/>
                <a:gd name="T7" fmla="*/ 9 h 1573"/>
                <a:gd name="T8" fmla="*/ 10 w 792"/>
                <a:gd name="T9" fmla="*/ 0 h 1573"/>
                <a:gd name="T10" fmla="*/ 792 w 792"/>
                <a:gd name="T11" fmla="*/ 786 h 1573"/>
                <a:gd name="T12" fmla="*/ 786 w 792"/>
                <a:gd name="T13" fmla="*/ 791 h 1573"/>
                <a:gd name="T14" fmla="*/ 10 w 792"/>
                <a:gd name="T15" fmla="*/ 1573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2" h="1573">
                  <a:moveTo>
                    <a:pt x="10" y="1573"/>
                  </a:moveTo>
                  <a:lnTo>
                    <a:pt x="0" y="1563"/>
                  </a:lnTo>
                  <a:lnTo>
                    <a:pt x="773" y="786"/>
                  </a:lnTo>
                  <a:lnTo>
                    <a:pt x="0" y="9"/>
                  </a:lnTo>
                  <a:lnTo>
                    <a:pt x="10" y="0"/>
                  </a:lnTo>
                  <a:lnTo>
                    <a:pt x="792" y="786"/>
                  </a:lnTo>
                  <a:lnTo>
                    <a:pt x="786" y="791"/>
                  </a:lnTo>
                  <a:lnTo>
                    <a:pt x="10" y="15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9" name="Freeform 32"/>
            <p:cNvSpPr>
              <a:spLocks noEditPoints="1"/>
            </p:cNvSpPr>
            <p:nvPr/>
          </p:nvSpPr>
          <p:spPr bwMode="auto">
            <a:xfrm flipV="1">
              <a:off x="3949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2 h 795"/>
                <a:gd name="T12" fmla="*/ 777 w 790"/>
                <a:gd name="T13" fmla="*/ 782 h 795"/>
                <a:gd name="T14" fmla="*/ 777 w 790"/>
                <a:gd name="T15" fmla="*/ 14 h 795"/>
                <a:gd name="T16" fmla="*/ 13 w 790"/>
                <a:gd name="T17" fmla="*/ 14 h 795"/>
                <a:gd name="T18" fmla="*/ 13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0" name="Freeform 33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10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1" name="Freeform 34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10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10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2" name="Freeform 35"/>
            <p:cNvSpPr>
              <a:spLocks noEditPoints="1"/>
            </p:cNvSpPr>
            <p:nvPr/>
          </p:nvSpPr>
          <p:spPr bwMode="auto">
            <a:xfrm flipV="1">
              <a:off x="235589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3 w 791"/>
                <a:gd name="T17" fmla="*/ 14 h 795"/>
                <a:gd name="T18" fmla="*/ 13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3" name="Freeform 36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4" name="Freeform 37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5" name="Freeform 38"/>
            <p:cNvSpPr>
              <a:spLocks noEditPoints="1"/>
            </p:cNvSpPr>
            <p:nvPr/>
          </p:nvSpPr>
          <p:spPr bwMode="auto">
            <a:xfrm flipV="1">
              <a:off x="467230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2 h 795"/>
                <a:gd name="T12" fmla="*/ 778 w 790"/>
                <a:gd name="T13" fmla="*/ 782 h 795"/>
                <a:gd name="T14" fmla="*/ 778 w 790"/>
                <a:gd name="T15" fmla="*/ 14 h 795"/>
                <a:gd name="T16" fmla="*/ 14 w 790"/>
                <a:gd name="T17" fmla="*/ 14 h 795"/>
                <a:gd name="T18" fmla="*/ 14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6" name="Freeform 39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10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7" name="Freeform 40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8" name="Freeform 41"/>
            <p:cNvSpPr>
              <a:spLocks noEditPoints="1"/>
            </p:cNvSpPr>
            <p:nvPr/>
          </p:nvSpPr>
          <p:spPr bwMode="auto">
            <a:xfrm flipV="1">
              <a:off x="698870" y="230300"/>
              <a:ext cx="236113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2 w 790"/>
                <a:gd name="T11" fmla="*/ 782 h 795"/>
                <a:gd name="T12" fmla="*/ 776 w 790"/>
                <a:gd name="T13" fmla="*/ 782 h 795"/>
                <a:gd name="T14" fmla="*/ 776 w 790"/>
                <a:gd name="T15" fmla="*/ 14 h 795"/>
                <a:gd name="T16" fmla="*/ 12 w 790"/>
                <a:gd name="T17" fmla="*/ 14 h 795"/>
                <a:gd name="T18" fmla="*/ 12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9" name="Freeform 42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10 h 791"/>
                <a:gd name="T4" fmla="*/ 10 w 786"/>
                <a:gd name="T5" fmla="*/ 0 h 791"/>
                <a:gd name="T6" fmla="*/ 786 w 786"/>
                <a:gd name="T7" fmla="*/ 782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6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0" name="Freeform 43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2 h 791"/>
                <a:gd name="T4" fmla="*/ 777 w 786"/>
                <a:gd name="T5" fmla="*/ 0 h 791"/>
                <a:gd name="T6" fmla="*/ 786 w 786"/>
                <a:gd name="T7" fmla="*/ 10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6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1" name="Freeform 44"/>
            <p:cNvSpPr>
              <a:spLocks noEditPoints="1"/>
            </p:cNvSpPr>
            <p:nvPr/>
          </p:nvSpPr>
          <p:spPr bwMode="auto">
            <a:xfrm flipV="1">
              <a:off x="930511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4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4 w 791"/>
                <a:gd name="T17" fmla="*/ 14 h 795"/>
                <a:gd name="T18" fmla="*/ 14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4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2" name="Freeform 45"/>
            <p:cNvSpPr>
              <a:spLocks/>
            </p:cNvSpPr>
            <p:nvPr/>
          </p:nvSpPr>
          <p:spPr bwMode="auto">
            <a:xfrm flipV="1">
              <a:off x="929616" y="230302"/>
              <a:ext cx="236113" cy="352125"/>
            </a:xfrm>
            <a:custGeom>
              <a:avLst/>
              <a:gdLst>
                <a:gd name="T0" fmla="*/ 781 w 791"/>
                <a:gd name="T1" fmla="*/ 1181 h 1181"/>
                <a:gd name="T2" fmla="*/ 0 w 791"/>
                <a:gd name="T3" fmla="*/ 394 h 1181"/>
                <a:gd name="T4" fmla="*/ 394 w 791"/>
                <a:gd name="T5" fmla="*/ 0 h 1181"/>
                <a:gd name="T6" fmla="*/ 404 w 791"/>
                <a:gd name="T7" fmla="*/ 9 h 1181"/>
                <a:gd name="T8" fmla="*/ 19 w 791"/>
                <a:gd name="T9" fmla="*/ 394 h 1181"/>
                <a:gd name="T10" fmla="*/ 791 w 791"/>
                <a:gd name="T11" fmla="*/ 1172 h 1181"/>
                <a:gd name="T12" fmla="*/ 781 w 791"/>
                <a:gd name="T13" fmla="*/ 1181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1">
                  <a:moveTo>
                    <a:pt x="781" y="1181"/>
                  </a:moveTo>
                  <a:lnTo>
                    <a:pt x="0" y="394"/>
                  </a:lnTo>
                  <a:lnTo>
                    <a:pt x="394" y="0"/>
                  </a:lnTo>
                  <a:lnTo>
                    <a:pt x="404" y="9"/>
                  </a:lnTo>
                  <a:lnTo>
                    <a:pt x="19" y="394"/>
                  </a:lnTo>
                  <a:lnTo>
                    <a:pt x="791" y="1172"/>
                  </a:lnTo>
                  <a:lnTo>
                    <a:pt x="781" y="11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3" name="Freeform 46"/>
            <p:cNvSpPr>
              <a:spLocks/>
            </p:cNvSpPr>
            <p:nvPr/>
          </p:nvSpPr>
          <p:spPr bwMode="auto">
            <a:xfrm flipV="1">
              <a:off x="931405" y="230302"/>
              <a:ext cx="235217" cy="468308"/>
            </a:xfrm>
            <a:custGeom>
              <a:avLst/>
              <a:gdLst>
                <a:gd name="T0" fmla="*/ 9 w 791"/>
                <a:gd name="T1" fmla="*/ 1572 h 1572"/>
                <a:gd name="T2" fmla="*/ 0 w 791"/>
                <a:gd name="T3" fmla="*/ 1563 h 1572"/>
                <a:gd name="T4" fmla="*/ 772 w 791"/>
                <a:gd name="T5" fmla="*/ 785 h 1572"/>
                <a:gd name="T6" fmla="*/ 0 w 791"/>
                <a:gd name="T7" fmla="*/ 9 h 1572"/>
                <a:gd name="T8" fmla="*/ 9 w 791"/>
                <a:gd name="T9" fmla="*/ 0 h 1572"/>
                <a:gd name="T10" fmla="*/ 791 w 791"/>
                <a:gd name="T11" fmla="*/ 785 h 1572"/>
                <a:gd name="T12" fmla="*/ 787 w 791"/>
                <a:gd name="T13" fmla="*/ 791 h 1572"/>
                <a:gd name="T14" fmla="*/ 9 w 791"/>
                <a:gd name="T15" fmla="*/ 1572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572">
                  <a:moveTo>
                    <a:pt x="9" y="1572"/>
                  </a:moveTo>
                  <a:lnTo>
                    <a:pt x="0" y="1563"/>
                  </a:lnTo>
                  <a:lnTo>
                    <a:pt x="772" y="785"/>
                  </a:lnTo>
                  <a:lnTo>
                    <a:pt x="0" y="9"/>
                  </a:lnTo>
                  <a:lnTo>
                    <a:pt x="9" y="0"/>
                  </a:lnTo>
                  <a:lnTo>
                    <a:pt x="791" y="785"/>
                  </a:lnTo>
                  <a:lnTo>
                    <a:pt x="787" y="791"/>
                  </a:lnTo>
                  <a:lnTo>
                    <a:pt x="9" y="1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4" name="Freeform 47"/>
            <p:cNvSpPr>
              <a:spLocks noEditPoints="1"/>
            </p:cNvSpPr>
            <p:nvPr/>
          </p:nvSpPr>
          <p:spPr bwMode="auto">
            <a:xfrm flipV="1">
              <a:off x="3949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3 w 790"/>
                <a:gd name="T11" fmla="*/ 781 h 794"/>
                <a:gd name="T12" fmla="*/ 777 w 790"/>
                <a:gd name="T13" fmla="*/ 781 h 794"/>
                <a:gd name="T14" fmla="*/ 777 w 790"/>
                <a:gd name="T15" fmla="*/ 13 h 794"/>
                <a:gd name="T16" fmla="*/ 13 w 790"/>
                <a:gd name="T17" fmla="*/ 13 h 794"/>
                <a:gd name="T18" fmla="*/ 13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5" name="Freeform 48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0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0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6" name="Freeform 49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0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0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7" name="Freeform 50"/>
            <p:cNvSpPr>
              <a:spLocks noEditPoints="1"/>
            </p:cNvSpPr>
            <p:nvPr/>
          </p:nvSpPr>
          <p:spPr bwMode="auto">
            <a:xfrm flipV="1">
              <a:off x="235589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3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3 w 791"/>
                <a:gd name="T17" fmla="*/ 13 h 794"/>
                <a:gd name="T18" fmla="*/ 13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8" name="Freeform 51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9" name="Freeform 52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0" name="Freeform 53"/>
            <p:cNvSpPr>
              <a:spLocks noEditPoints="1"/>
            </p:cNvSpPr>
            <p:nvPr/>
          </p:nvSpPr>
          <p:spPr bwMode="auto">
            <a:xfrm flipV="1">
              <a:off x="467230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4 w 790"/>
                <a:gd name="T11" fmla="*/ 781 h 794"/>
                <a:gd name="T12" fmla="*/ 778 w 790"/>
                <a:gd name="T13" fmla="*/ 781 h 794"/>
                <a:gd name="T14" fmla="*/ 778 w 790"/>
                <a:gd name="T15" fmla="*/ 13 h 794"/>
                <a:gd name="T16" fmla="*/ 14 w 790"/>
                <a:gd name="T17" fmla="*/ 13 h 794"/>
                <a:gd name="T18" fmla="*/ 14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1" name="Freeform 54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2" name="Freeform 55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 flipV="1">
              <a:off x="698870" y="-2959"/>
              <a:ext cx="236113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2 w 790"/>
                <a:gd name="T11" fmla="*/ 781 h 794"/>
                <a:gd name="T12" fmla="*/ 776 w 790"/>
                <a:gd name="T13" fmla="*/ 781 h 794"/>
                <a:gd name="T14" fmla="*/ 776 w 790"/>
                <a:gd name="T15" fmla="*/ 13 h 794"/>
                <a:gd name="T16" fmla="*/ 12 w 790"/>
                <a:gd name="T17" fmla="*/ 13 h 794"/>
                <a:gd name="T18" fmla="*/ 12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2" y="781"/>
                  </a:moveTo>
                  <a:lnTo>
                    <a:pt x="776" y="781"/>
                  </a:lnTo>
                  <a:lnTo>
                    <a:pt x="776" y="13"/>
                  </a:lnTo>
                  <a:lnTo>
                    <a:pt x="12" y="13"/>
                  </a:lnTo>
                  <a:lnTo>
                    <a:pt x="12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4" name="Freeform 57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9 h 791"/>
                <a:gd name="T4" fmla="*/ 10 w 786"/>
                <a:gd name="T5" fmla="*/ 0 h 791"/>
                <a:gd name="T6" fmla="*/ 786 w 786"/>
                <a:gd name="T7" fmla="*/ 780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6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5" name="Freeform 58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8" name="Freeform 71"/>
            <p:cNvSpPr>
              <a:spLocks noEditPoints="1"/>
            </p:cNvSpPr>
            <p:nvPr/>
          </p:nvSpPr>
          <p:spPr bwMode="auto">
            <a:xfrm flipV="1">
              <a:off x="930511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4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4 w 791"/>
                <a:gd name="T17" fmla="*/ 13 h 794"/>
                <a:gd name="T18" fmla="*/ 14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4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9" name="Freeform 72"/>
            <p:cNvSpPr>
              <a:spLocks/>
            </p:cNvSpPr>
            <p:nvPr/>
          </p:nvSpPr>
          <p:spPr bwMode="auto">
            <a:xfrm flipV="1">
              <a:off x="931405" y="-3853"/>
              <a:ext cx="471330" cy="470095"/>
            </a:xfrm>
            <a:custGeom>
              <a:avLst/>
              <a:gdLst>
                <a:gd name="T0" fmla="*/ 782 w 1582"/>
                <a:gd name="T1" fmla="*/ 1577 h 1577"/>
                <a:gd name="T2" fmla="*/ 0 w 1582"/>
                <a:gd name="T3" fmla="*/ 791 h 1577"/>
                <a:gd name="T4" fmla="*/ 9 w 1582"/>
                <a:gd name="T5" fmla="*/ 782 h 1577"/>
                <a:gd name="T6" fmla="*/ 782 w 1582"/>
                <a:gd name="T7" fmla="*/ 1558 h 1577"/>
                <a:gd name="T8" fmla="*/ 1562 w 1582"/>
                <a:gd name="T9" fmla="*/ 786 h 1577"/>
                <a:gd name="T10" fmla="*/ 777 w 1582"/>
                <a:gd name="T11" fmla="*/ 10 h 1577"/>
                <a:gd name="T12" fmla="*/ 787 w 1582"/>
                <a:gd name="T13" fmla="*/ 0 h 1577"/>
                <a:gd name="T14" fmla="*/ 1582 w 1582"/>
                <a:gd name="T15" fmla="*/ 786 h 1577"/>
                <a:gd name="T16" fmla="*/ 782 w 1582"/>
                <a:gd name="T17" fmla="*/ 15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2" h="1577">
                  <a:moveTo>
                    <a:pt x="782" y="1577"/>
                  </a:moveTo>
                  <a:lnTo>
                    <a:pt x="0" y="791"/>
                  </a:lnTo>
                  <a:lnTo>
                    <a:pt x="9" y="782"/>
                  </a:lnTo>
                  <a:lnTo>
                    <a:pt x="782" y="1558"/>
                  </a:lnTo>
                  <a:lnTo>
                    <a:pt x="1562" y="786"/>
                  </a:lnTo>
                  <a:lnTo>
                    <a:pt x="777" y="10"/>
                  </a:lnTo>
                  <a:lnTo>
                    <a:pt x="787" y="0"/>
                  </a:lnTo>
                  <a:lnTo>
                    <a:pt x="1582" y="786"/>
                  </a:lnTo>
                  <a:lnTo>
                    <a:pt x="782" y="15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2" name="Freeform 75"/>
            <p:cNvSpPr>
              <a:spLocks/>
            </p:cNvSpPr>
            <p:nvPr/>
          </p:nvSpPr>
          <p:spPr bwMode="auto">
            <a:xfrm flipV="1">
              <a:off x="1161257" y="114117"/>
              <a:ext cx="121633" cy="236835"/>
            </a:xfrm>
            <a:custGeom>
              <a:avLst/>
              <a:gdLst>
                <a:gd name="T0" fmla="*/ 397 w 407"/>
                <a:gd name="T1" fmla="*/ 795 h 795"/>
                <a:gd name="T2" fmla="*/ 0 w 407"/>
                <a:gd name="T3" fmla="*/ 398 h 795"/>
                <a:gd name="T4" fmla="*/ 398 w 407"/>
                <a:gd name="T5" fmla="*/ 0 h 795"/>
                <a:gd name="T6" fmla="*/ 407 w 407"/>
                <a:gd name="T7" fmla="*/ 10 h 795"/>
                <a:gd name="T8" fmla="*/ 20 w 407"/>
                <a:gd name="T9" fmla="*/ 398 h 795"/>
                <a:gd name="T10" fmla="*/ 406 w 407"/>
                <a:gd name="T11" fmla="*/ 785 h 795"/>
                <a:gd name="T12" fmla="*/ 397 w 407"/>
                <a:gd name="T13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" h="795">
                  <a:moveTo>
                    <a:pt x="397" y="795"/>
                  </a:moveTo>
                  <a:lnTo>
                    <a:pt x="0" y="398"/>
                  </a:lnTo>
                  <a:lnTo>
                    <a:pt x="398" y="0"/>
                  </a:lnTo>
                  <a:lnTo>
                    <a:pt x="407" y="10"/>
                  </a:lnTo>
                  <a:lnTo>
                    <a:pt x="20" y="398"/>
                  </a:lnTo>
                  <a:lnTo>
                    <a:pt x="406" y="785"/>
                  </a:lnTo>
                  <a:lnTo>
                    <a:pt x="397" y="7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3" name="Freeform 15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4" name="Freeform 16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7" name="Freeform 58"/>
            <p:cNvSpPr>
              <a:spLocks/>
            </p:cNvSpPr>
            <p:nvPr/>
          </p:nvSpPr>
          <p:spPr bwMode="auto">
            <a:xfrm flipV="1">
              <a:off x="930746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35" name="그룹 234"/>
          <p:cNvGrpSpPr/>
          <p:nvPr/>
        </p:nvGrpSpPr>
        <p:grpSpPr>
          <a:xfrm>
            <a:off x="0" y="963716"/>
            <a:ext cx="9144000" cy="271136"/>
            <a:chOff x="45074" y="925617"/>
            <a:chExt cx="5223874" cy="0"/>
          </a:xfrm>
        </p:grpSpPr>
        <p:cxnSp>
          <p:nvCxnSpPr>
            <p:cNvPr id="236" name="직선 연결선 235"/>
            <p:cNvCxnSpPr/>
            <p:nvPr/>
          </p:nvCxnSpPr>
          <p:spPr>
            <a:xfrm>
              <a:off x="3882791" y="925617"/>
              <a:ext cx="1386157" cy="0"/>
            </a:xfrm>
            <a:prstGeom prst="line">
              <a:avLst/>
            </a:prstGeom>
            <a:ln w="76200">
              <a:solidFill>
                <a:srgbClr val="FAC2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직선 연결선 236"/>
            <p:cNvCxnSpPr/>
            <p:nvPr/>
          </p:nvCxnSpPr>
          <p:spPr>
            <a:xfrm>
              <a:off x="2065100" y="925617"/>
              <a:ext cx="2283102" cy="0"/>
            </a:xfrm>
            <a:prstGeom prst="line">
              <a:avLst/>
            </a:prstGeom>
            <a:ln w="76200">
              <a:solidFill>
                <a:srgbClr val="008E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직선 연결선 237"/>
            <p:cNvCxnSpPr/>
            <p:nvPr/>
          </p:nvCxnSpPr>
          <p:spPr>
            <a:xfrm>
              <a:off x="45074" y="925617"/>
              <a:ext cx="2685589" cy="0"/>
            </a:xfrm>
            <a:prstGeom prst="line">
              <a:avLst/>
            </a:prstGeom>
            <a:ln w="76200">
              <a:solidFill>
                <a:srgbClr val="E40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69549"/>
              </p:ext>
            </p:extLst>
          </p:nvPr>
        </p:nvGraphicFramePr>
        <p:xfrm>
          <a:off x="584837" y="2348880"/>
          <a:ext cx="8198093" cy="3360042"/>
        </p:xfrm>
        <a:graphic>
          <a:graphicData uri="http://schemas.openxmlformats.org/drawingml/2006/table">
            <a:tbl>
              <a:tblPr/>
              <a:tblGrid>
                <a:gridCol w="3214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5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7874">
                  <a:extLst>
                    <a:ext uri="{9D8B030D-6E8A-4147-A177-3AD203B41FA5}">
                      <a16:colId xmlns:a16="http://schemas.microsoft.com/office/drawing/2014/main" val="1561425128"/>
                    </a:ext>
                  </a:extLst>
                </a:gridCol>
              </a:tblGrid>
              <a:tr h="5600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평가항목 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배점 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배점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① 개념설계 과정의 논리적 타당성 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개념 설계 과정의 논리적 배경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② 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발표태도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및 내용의 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충실성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프레젠테이션 진행 시 발표 태도 및 발표자료의 구성도 </a:t>
                      </a:r>
                      <a:endParaRPr lang="en-US" altLang="ko-KR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③ 아이디어의 독창성 및 도전정신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아이디어</a:t>
                      </a:r>
                      <a:r>
                        <a:rPr lang="ko-KR" altLang="en-US" sz="140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의 표현력 및 독창성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④ 사업화 및 발전 가능성 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해당 개념의 발전 가능성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007"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합계 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9" name="제목 5"/>
          <p:cNvSpPr txBox="1">
            <a:spLocks/>
          </p:cNvSpPr>
          <p:nvPr/>
        </p:nvSpPr>
        <p:spPr>
          <a:xfrm>
            <a:off x="347084" y="138768"/>
            <a:ext cx="7165342" cy="659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심사기준 </a:t>
            </a: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– </a:t>
            </a:r>
            <a:r>
              <a:rPr lang="ko-KR" alt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기초설계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5877272"/>
            <a:ext cx="7907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작성시 삭제 후 제출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56149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100" y="0"/>
            <a:ext cx="9140899" cy="9875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V="1">
            <a:off x="7700461" y="0"/>
            <a:ext cx="1443537" cy="926306"/>
            <a:chOff x="7596336" y="-6852"/>
            <a:chExt cx="1548407" cy="994432"/>
          </a:xfrm>
        </p:grpSpPr>
        <p:sp>
          <p:nvSpPr>
            <p:cNvPr id="363" name="Freeform 76"/>
            <p:cNvSpPr>
              <a:spLocks/>
            </p:cNvSpPr>
            <p:nvPr/>
          </p:nvSpPr>
          <p:spPr bwMode="auto">
            <a:xfrm flipH="1">
              <a:off x="8370932" y="366256"/>
              <a:ext cx="257675" cy="124108"/>
            </a:xfrm>
            <a:custGeom>
              <a:avLst/>
              <a:gdLst>
                <a:gd name="T0" fmla="*/ 493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3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3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4" name="Freeform 77"/>
            <p:cNvSpPr>
              <a:spLocks/>
            </p:cNvSpPr>
            <p:nvPr/>
          </p:nvSpPr>
          <p:spPr bwMode="auto">
            <a:xfrm flipH="1">
              <a:off x="8370932" y="118041"/>
              <a:ext cx="257675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5" name="Freeform 78"/>
            <p:cNvSpPr>
              <a:spLocks/>
            </p:cNvSpPr>
            <p:nvPr/>
          </p:nvSpPr>
          <p:spPr bwMode="auto">
            <a:xfrm flipH="1">
              <a:off x="8370932" y="-6852"/>
              <a:ext cx="128838" cy="249001"/>
            </a:xfrm>
            <a:custGeom>
              <a:avLst/>
              <a:gdLst>
                <a:gd name="T0" fmla="*/ 493 w 493"/>
                <a:gd name="T1" fmla="*/ 0 h 950"/>
                <a:gd name="T2" fmla="*/ 493 w 493"/>
                <a:gd name="T3" fmla="*/ 950 h 950"/>
                <a:gd name="T4" fmla="*/ 0 w 493"/>
                <a:gd name="T5" fmla="*/ 475 h 950"/>
                <a:gd name="T6" fmla="*/ 493 w 493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0"/>
                  </a:moveTo>
                  <a:lnTo>
                    <a:pt x="493" y="950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41A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6" name="Freeform 79"/>
            <p:cNvSpPr>
              <a:spLocks/>
            </p:cNvSpPr>
            <p:nvPr/>
          </p:nvSpPr>
          <p:spPr bwMode="auto">
            <a:xfrm flipH="1">
              <a:off x="8370932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D2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7" name="Freeform 80"/>
            <p:cNvSpPr>
              <a:spLocks/>
            </p:cNvSpPr>
            <p:nvPr/>
          </p:nvSpPr>
          <p:spPr bwMode="auto">
            <a:xfrm flipH="1">
              <a:off x="8370932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8" name="Freeform 81"/>
            <p:cNvSpPr>
              <a:spLocks/>
            </p:cNvSpPr>
            <p:nvPr/>
          </p:nvSpPr>
          <p:spPr bwMode="auto">
            <a:xfrm flipH="1">
              <a:off x="8370932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0" name="Freeform 83"/>
            <p:cNvSpPr>
              <a:spLocks/>
            </p:cNvSpPr>
            <p:nvPr/>
          </p:nvSpPr>
          <p:spPr bwMode="auto">
            <a:xfrm flipH="1">
              <a:off x="8112472" y="366256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1" name="Freeform 84"/>
            <p:cNvSpPr>
              <a:spLocks/>
            </p:cNvSpPr>
            <p:nvPr/>
          </p:nvSpPr>
          <p:spPr bwMode="auto">
            <a:xfrm flipH="1">
              <a:off x="8112472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2" name="Freeform 85"/>
            <p:cNvSpPr>
              <a:spLocks/>
            </p:cNvSpPr>
            <p:nvPr/>
          </p:nvSpPr>
          <p:spPr bwMode="auto">
            <a:xfrm flipH="1">
              <a:off x="8112472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3" name="Freeform 86"/>
            <p:cNvSpPr>
              <a:spLocks/>
            </p:cNvSpPr>
            <p:nvPr/>
          </p:nvSpPr>
          <p:spPr bwMode="auto">
            <a:xfrm flipH="1">
              <a:off x="8112472" y="118041"/>
              <a:ext cx="258460" cy="124108"/>
            </a:xfrm>
            <a:custGeom>
              <a:avLst/>
              <a:gdLst>
                <a:gd name="T0" fmla="*/ 493 w 985"/>
                <a:gd name="T1" fmla="*/ 0 h 475"/>
                <a:gd name="T2" fmla="*/ 985 w 985"/>
                <a:gd name="T3" fmla="*/ 475 h 475"/>
                <a:gd name="T4" fmla="*/ 0 w 985"/>
                <a:gd name="T5" fmla="*/ 475 h 475"/>
                <a:gd name="T6" fmla="*/ 493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493" y="0"/>
                  </a:moveTo>
                  <a:lnTo>
                    <a:pt x="985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6" name="Freeform 89"/>
            <p:cNvSpPr>
              <a:spLocks/>
            </p:cNvSpPr>
            <p:nvPr/>
          </p:nvSpPr>
          <p:spPr bwMode="auto">
            <a:xfrm flipH="1">
              <a:off x="8112472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7" name="Freeform 90"/>
            <p:cNvSpPr>
              <a:spLocks/>
            </p:cNvSpPr>
            <p:nvPr/>
          </p:nvSpPr>
          <p:spPr bwMode="auto">
            <a:xfrm flipH="1">
              <a:off x="8112472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DCD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8" name="Freeform 91"/>
            <p:cNvSpPr>
              <a:spLocks/>
            </p:cNvSpPr>
            <p:nvPr/>
          </p:nvSpPr>
          <p:spPr bwMode="auto">
            <a:xfrm flipH="1">
              <a:off x="7983634" y="-6852"/>
              <a:ext cx="128838" cy="249001"/>
            </a:xfrm>
            <a:custGeom>
              <a:avLst/>
              <a:gdLst>
                <a:gd name="T0" fmla="*/ 494 w 494"/>
                <a:gd name="T1" fmla="*/ 475 h 950"/>
                <a:gd name="T2" fmla="*/ 0 w 494"/>
                <a:gd name="T3" fmla="*/ 950 h 950"/>
                <a:gd name="T4" fmla="*/ 0 w 494"/>
                <a:gd name="T5" fmla="*/ 0 h 950"/>
                <a:gd name="T6" fmla="*/ 494 w 494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50">
                  <a:moveTo>
                    <a:pt x="494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9" name="Freeform 92"/>
            <p:cNvSpPr>
              <a:spLocks/>
            </p:cNvSpPr>
            <p:nvPr/>
          </p:nvSpPr>
          <p:spPr bwMode="auto">
            <a:xfrm flipH="1">
              <a:off x="8241310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93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0" name="Freeform 93"/>
            <p:cNvSpPr>
              <a:spLocks/>
            </p:cNvSpPr>
            <p:nvPr/>
          </p:nvSpPr>
          <p:spPr bwMode="auto">
            <a:xfrm flipH="1">
              <a:off x="8241310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2" name="Freeform 95"/>
            <p:cNvSpPr>
              <a:spLocks/>
            </p:cNvSpPr>
            <p:nvPr/>
          </p:nvSpPr>
          <p:spPr bwMode="auto">
            <a:xfrm flipH="1">
              <a:off x="7725174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5A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3" name="Freeform 96"/>
            <p:cNvSpPr>
              <a:spLocks/>
            </p:cNvSpPr>
            <p:nvPr/>
          </p:nvSpPr>
          <p:spPr bwMode="auto">
            <a:xfrm flipH="1">
              <a:off x="7725174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33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5" name="Freeform 98"/>
            <p:cNvSpPr>
              <a:spLocks/>
            </p:cNvSpPr>
            <p:nvPr/>
          </p:nvSpPr>
          <p:spPr bwMode="auto">
            <a:xfrm flipH="1">
              <a:off x="7983634" y="242149"/>
              <a:ext cx="128838" cy="248215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443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6" name="Freeform 99"/>
            <p:cNvSpPr>
              <a:spLocks/>
            </p:cNvSpPr>
            <p:nvPr/>
          </p:nvSpPr>
          <p:spPr bwMode="auto">
            <a:xfrm flipH="1">
              <a:off x="8628607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63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9" name="Freeform 102"/>
            <p:cNvSpPr>
              <a:spLocks/>
            </p:cNvSpPr>
            <p:nvPr/>
          </p:nvSpPr>
          <p:spPr bwMode="auto">
            <a:xfrm flipH="1">
              <a:off x="9015905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4" name="Freeform 107"/>
            <p:cNvSpPr>
              <a:spLocks/>
            </p:cNvSpPr>
            <p:nvPr/>
          </p:nvSpPr>
          <p:spPr bwMode="auto">
            <a:xfrm flipH="1">
              <a:off x="8499770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8" name="Freeform 111"/>
            <p:cNvSpPr>
              <a:spLocks/>
            </p:cNvSpPr>
            <p:nvPr/>
          </p:nvSpPr>
          <p:spPr bwMode="auto">
            <a:xfrm flipH="1">
              <a:off x="8887068" y="-6852"/>
              <a:ext cx="128838" cy="249001"/>
            </a:xfrm>
            <a:custGeom>
              <a:avLst/>
              <a:gdLst>
                <a:gd name="T0" fmla="*/ 0 w 493"/>
                <a:gd name="T1" fmla="*/ 475 h 950"/>
                <a:gd name="T2" fmla="*/ 493 w 493"/>
                <a:gd name="T3" fmla="*/ 0 h 950"/>
                <a:gd name="T4" fmla="*/ 493 w 493"/>
                <a:gd name="T5" fmla="*/ 950 h 950"/>
                <a:gd name="T6" fmla="*/ 0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475"/>
                  </a:moveTo>
                  <a:lnTo>
                    <a:pt x="493" y="0"/>
                  </a:lnTo>
                  <a:lnTo>
                    <a:pt x="493" y="95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511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9" name="Freeform 112"/>
            <p:cNvSpPr>
              <a:spLocks/>
            </p:cNvSpPr>
            <p:nvPr/>
          </p:nvSpPr>
          <p:spPr bwMode="auto">
            <a:xfrm flipH="1">
              <a:off x="8887068" y="366256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0" name="Freeform 113"/>
            <p:cNvSpPr>
              <a:spLocks/>
            </p:cNvSpPr>
            <p:nvPr/>
          </p:nvSpPr>
          <p:spPr bwMode="auto">
            <a:xfrm flipH="1">
              <a:off x="8887068" y="242149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1" name="Freeform 114"/>
            <p:cNvSpPr>
              <a:spLocks/>
            </p:cNvSpPr>
            <p:nvPr/>
          </p:nvSpPr>
          <p:spPr bwMode="auto">
            <a:xfrm flipH="1">
              <a:off x="8887068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2" name="Freeform 115"/>
            <p:cNvSpPr>
              <a:spLocks/>
            </p:cNvSpPr>
            <p:nvPr/>
          </p:nvSpPr>
          <p:spPr bwMode="auto">
            <a:xfrm flipH="1">
              <a:off x="9015905" y="-6852"/>
              <a:ext cx="128838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CB3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4" name="Freeform 117"/>
            <p:cNvSpPr>
              <a:spLocks/>
            </p:cNvSpPr>
            <p:nvPr/>
          </p:nvSpPr>
          <p:spPr bwMode="auto">
            <a:xfrm flipH="1">
              <a:off x="8499770" y="-6852"/>
              <a:ext cx="128838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3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6" name="Freeform 119"/>
            <p:cNvSpPr>
              <a:spLocks/>
            </p:cNvSpPr>
            <p:nvPr/>
          </p:nvSpPr>
          <p:spPr bwMode="auto">
            <a:xfrm flipH="1">
              <a:off x="8887068" y="118041"/>
              <a:ext cx="257675" cy="124108"/>
            </a:xfrm>
            <a:custGeom>
              <a:avLst/>
              <a:gdLst>
                <a:gd name="T0" fmla="*/ 986 w 986"/>
                <a:gd name="T1" fmla="*/ 475 h 475"/>
                <a:gd name="T2" fmla="*/ 0 w 986"/>
                <a:gd name="T3" fmla="*/ 475 h 475"/>
                <a:gd name="T4" fmla="*/ 493 w 986"/>
                <a:gd name="T5" fmla="*/ 0 h 475"/>
                <a:gd name="T6" fmla="*/ 986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986" y="475"/>
                  </a:moveTo>
                  <a:lnTo>
                    <a:pt x="0" y="475"/>
                  </a:lnTo>
                  <a:lnTo>
                    <a:pt x="493" y="0"/>
                  </a:lnTo>
                  <a:lnTo>
                    <a:pt x="986" y="475"/>
                  </a:lnTo>
                  <a:close/>
                </a:path>
              </a:pathLst>
            </a:custGeom>
            <a:solidFill>
              <a:srgbClr val="94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7" name="Freeform 120"/>
            <p:cNvSpPr>
              <a:spLocks/>
            </p:cNvSpPr>
            <p:nvPr/>
          </p:nvSpPr>
          <p:spPr bwMode="auto">
            <a:xfrm flipH="1">
              <a:off x="8628607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8" name="Freeform 121"/>
            <p:cNvSpPr>
              <a:spLocks/>
            </p:cNvSpPr>
            <p:nvPr/>
          </p:nvSpPr>
          <p:spPr bwMode="auto">
            <a:xfrm flipH="1">
              <a:off x="8757445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9" name="Freeform 122"/>
            <p:cNvSpPr>
              <a:spLocks/>
            </p:cNvSpPr>
            <p:nvPr/>
          </p:nvSpPr>
          <p:spPr bwMode="auto">
            <a:xfrm flipH="1">
              <a:off x="8757445" y="-6852"/>
              <a:ext cx="129623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9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0" name="Freeform 123"/>
            <p:cNvSpPr>
              <a:spLocks/>
            </p:cNvSpPr>
            <p:nvPr/>
          </p:nvSpPr>
          <p:spPr bwMode="auto">
            <a:xfrm flipH="1">
              <a:off x="8887068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1" name="Freeform 124"/>
            <p:cNvSpPr>
              <a:spLocks/>
            </p:cNvSpPr>
            <p:nvPr/>
          </p:nvSpPr>
          <p:spPr bwMode="auto">
            <a:xfrm flipH="1">
              <a:off x="8628607" y="366256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2" name="Freeform 125"/>
            <p:cNvSpPr>
              <a:spLocks/>
            </p:cNvSpPr>
            <p:nvPr/>
          </p:nvSpPr>
          <p:spPr bwMode="auto">
            <a:xfrm flipH="1">
              <a:off x="8628607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3" name="Freeform 126"/>
            <p:cNvSpPr>
              <a:spLocks/>
            </p:cNvSpPr>
            <p:nvPr/>
          </p:nvSpPr>
          <p:spPr bwMode="auto">
            <a:xfrm flipH="1">
              <a:off x="8628607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4" name="Freeform 127"/>
            <p:cNvSpPr>
              <a:spLocks/>
            </p:cNvSpPr>
            <p:nvPr/>
          </p:nvSpPr>
          <p:spPr bwMode="auto">
            <a:xfrm flipH="1">
              <a:off x="8628607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6" name="Freeform 129"/>
            <p:cNvSpPr>
              <a:spLocks/>
            </p:cNvSpPr>
            <p:nvPr/>
          </p:nvSpPr>
          <p:spPr bwMode="auto">
            <a:xfrm flipH="1">
              <a:off x="7596336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7" name="Freeform 130"/>
            <p:cNvSpPr>
              <a:spLocks/>
            </p:cNvSpPr>
            <p:nvPr/>
          </p:nvSpPr>
          <p:spPr bwMode="auto">
            <a:xfrm flipH="1">
              <a:off x="7596336" y="242149"/>
              <a:ext cx="258460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9" name="Freeform 132"/>
            <p:cNvSpPr>
              <a:spLocks/>
            </p:cNvSpPr>
            <p:nvPr/>
          </p:nvSpPr>
          <p:spPr bwMode="auto">
            <a:xfrm flipH="1">
              <a:off x="8112472" y="490364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0" name="Freeform 133"/>
            <p:cNvSpPr>
              <a:spLocks/>
            </p:cNvSpPr>
            <p:nvPr/>
          </p:nvSpPr>
          <p:spPr bwMode="auto">
            <a:xfrm flipH="1">
              <a:off x="8112472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A09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1" name="Freeform 134"/>
            <p:cNvSpPr>
              <a:spLocks/>
            </p:cNvSpPr>
            <p:nvPr/>
          </p:nvSpPr>
          <p:spPr bwMode="auto">
            <a:xfrm flipH="1">
              <a:off x="8112472" y="615257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32A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2" name="Freeform 135"/>
            <p:cNvSpPr>
              <a:spLocks/>
            </p:cNvSpPr>
            <p:nvPr/>
          </p:nvSpPr>
          <p:spPr bwMode="auto">
            <a:xfrm flipH="1">
              <a:off x="8370932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CB3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3" name="Freeform 136"/>
            <p:cNvSpPr>
              <a:spLocks/>
            </p:cNvSpPr>
            <p:nvPr/>
          </p:nvSpPr>
          <p:spPr bwMode="auto">
            <a:xfrm flipH="1">
              <a:off x="8628607" y="739364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4" name="Freeform 137"/>
            <p:cNvSpPr>
              <a:spLocks/>
            </p:cNvSpPr>
            <p:nvPr/>
          </p:nvSpPr>
          <p:spPr bwMode="auto">
            <a:xfrm flipH="1">
              <a:off x="8499770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4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5" name="Freeform 138"/>
            <p:cNvSpPr>
              <a:spLocks/>
            </p:cNvSpPr>
            <p:nvPr/>
          </p:nvSpPr>
          <p:spPr bwMode="auto">
            <a:xfrm flipH="1">
              <a:off x="8757445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5C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6" name="Freeform 139"/>
            <p:cNvSpPr>
              <a:spLocks/>
            </p:cNvSpPr>
            <p:nvPr/>
          </p:nvSpPr>
          <p:spPr bwMode="auto">
            <a:xfrm flipH="1">
              <a:off x="8112472" y="739364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6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7" name="Freeform 140"/>
            <p:cNvSpPr>
              <a:spLocks/>
            </p:cNvSpPr>
            <p:nvPr/>
          </p:nvSpPr>
          <p:spPr bwMode="auto">
            <a:xfrm flipH="1">
              <a:off x="8628607" y="863472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8" name="Freeform 141"/>
            <p:cNvSpPr>
              <a:spLocks/>
            </p:cNvSpPr>
            <p:nvPr/>
          </p:nvSpPr>
          <p:spPr bwMode="auto">
            <a:xfrm flipH="1">
              <a:off x="8370932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B13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9" name="Freeform 142"/>
            <p:cNvSpPr>
              <a:spLocks/>
            </p:cNvSpPr>
            <p:nvPr/>
          </p:nvSpPr>
          <p:spPr bwMode="auto">
            <a:xfrm flipH="1">
              <a:off x="8241310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0" name="Freeform 143"/>
            <p:cNvSpPr>
              <a:spLocks/>
            </p:cNvSpPr>
            <p:nvPr/>
          </p:nvSpPr>
          <p:spPr bwMode="auto">
            <a:xfrm flipH="1">
              <a:off x="8887068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1" name="Freeform 144"/>
            <p:cNvSpPr>
              <a:spLocks/>
            </p:cNvSpPr>
            <p:nvPr/>
          </p:nvSpPr>
          <p:spPr bwMode="auto">
            <a:xfrm flipH="1">
              <a:off x="8887068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D7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2" name="Freeform 145"/>
            <p:cNvSpPr>
              <a:spLocks/>
            </p:cNvSpPr>
            <p:nvPr/>
          </p:nvSpPr>
          <p:spPr bwMode="auto">
            <a:xfrm flipH="1">
              <a:off x="9015905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3" name="Freeform 146"/>
            <p:cNvSpPr>
              <a:spLocks/>
            </p:cNvSpPr>
            <p:nvPr/>
          </p:nvSpPr>
          <p:spPr bwMode="auto">
            <a:xfrm flipH="1">
              <a:off x="8628607" y="739364"/>
              <a:ext cx="258460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4" name="Freeform 147"/>
            <p:cNvSpPr>
              <a:spLocks/>
            </p:cNvSpPr>
            <p:nvPr/>
          </p:nvSpPr>
          <p:spPr bwMode="auto">
            <a:xfrm flipH="1">
              <a:off x="8241310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5" name="Freeform 148"/>
            <p:cNvSpPr>
              <a:spLocks/>
            </p:cNvSpPr>
            <p:nvPr/>
          </p:nvSpPr>
          <p:spPr bwMode="auto">
            <a:xfrm flipH="1">
              <a:off x="8370932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B7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7" name="Freeform 150"/>
            <p:cNvSpPr>
              <a:spLocks/>
            </p:cNvSpPr>
            <p:nvPr/>
          </p:nvSpPr>
          <p:spPr bwMode="auto">
            <a:xfrm flipH="1">
              <a:off x="8887068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8" name="Freeform 151"/>
            <p:cNvSpPr>
              <a:spLocks/>
            </p:cNvSpPr>
            <p:nvPr/>
          </p:nvSpPr>
          <p:spPr bwMode="auto">
            <a:xfrm flipH="1">
              <a:off x="7983634" y="490364"/>
              <a:ext cx="128838" cy="249001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EAE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3" name="Freeform 156"/>
            <p:cNvSpPr>
              <a:spLocks/>
            </p:cNvSpPr>
            <p:nvPr/>
          </p:nvSpPr>
          <p:spPr bwMode="auto">
            <a:xfrm flipH="1">
              <a:off x="8370932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98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4" name="Freeform 157"/>
            <p:cNvSpPr>
              <a:spLocks/>
            </p:cNvSpPr>
            <p:nvPr/>
          </p:nvSpPr>
          <p:spPr bwMode="auto">
            <a:xfrm flipH="1">
              <a:off x="8499770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5" name="Freeform 158"/>
            <p:cNvSpPr>
              <a:spLocks/>
            </p:cNvSpPr>
            <p:nvPr/>
          </p:nvSpPr>
          <p:spPr bwMode="auto">
            <a:xfrm flipH="1">
              <a:off x="8370932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6" name="Freeform 159"/>
            <p:cNvSpPr>
              <a:spLocks/>
            </p:cNvSpPr>
            <p:nvPr/>
          </p:nvSpPr>
          <p:spPr bwMode="auto">
            <a:xfrm flipH="1">
              <a:off x="8370932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A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7" name="Freeform 160"/>
            <p:cNvSpPr>
              <a:spLocks/>
            </p:cNvSpPr>
            <p:nvPr/>
          </p:nvSpPr>
          <p:spPr bwMode="auto">
            <a:xfrm flipH="1">
              <a:off x="9015905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8" name="Freeform 161"/>
            <p:cNvSpPr>
              <a:spLocks/>
            </p:cNvSpPr>
            <p:nvPr/>
          </p:nvSpPr>
          <p:spPr bwMode="auto">
            <a:xfrm flipH="1">
              <a:off x="8757445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55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9" name="Freeform 162"/>
            <p:cNvSpPr>
              <a:spLocks/>
            </p:cNvSpPr>
            <p:nvPr/>
          </p:nvSpPr>
          <p:spPr bwMode="auto">
            <a:xfrm flipH="1">
              <a:off x="8628607" y="615257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66B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0" name="Freeform 163"/>
            <p:cNvSpPr>
              <a:spLocks/>
            </p:cNvSpPr>
            <p:nvPr/>
          </p:nvSpPr>
          <p:spPr bwMode="auto">
            <a:xfrm flipH="1">
              <a:off x="8628607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279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1" name="Freeform 164"/>
            <p:cNvSpPr>
              <a:spLocks/>
            </p:cNvSpPr>
            <p:nvPr/>
          </p:nvSpPr>
          <p:spPr bwMode="auto">
            <a:xfrm flipH="1">
              <a:off x="8887068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2" name="Freeform 165"/>
            <p:cNvSpPr>
              <a:spLocks/>
            </p:cNvSpPr>
            <p:nvPr/>
          </p:nvSpPr>
          <p:spPr bwMode="auto">
            <a:xfrm flipH="1">
              <a:off x="8887068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EAE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3" name="Freeform 166"/>
            <p:cNvSpPr>
              <a:spLocks/>
            </p:cNvSpPr>
            <p:nvPr/>
          </p:nvSpPr>
          <p:spPr bwMode="auto">
            <a:xfrm flipH="1">
              <a:off x="8887068" y="490364"/>
              <a:ext cx="257675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4" name="Freeform 167"/>
            <p:cNvSpPr>
              <a:spLocks/>
            </p:cNvSpPr>
            <p:nvPr/>
          </p:nvSpPr>
          <p:spPr bwMode="auto">
            <a:xfrm flipH="1">
              <a:off x="8628607" y="490364"/>
              <a:ext cx="258460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4" name="Freeform 177"/>
            <p:cNvSpPr>
              <a:spLocks/>
            </p:cNvSpPr>
            <p:nvPr/>
          </p:nvSpPr>
          <p:spPr bwMode="auto">
            <a:xfrm flipH="1">
              <a:off x="7854796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5" name="Freeform 178"/>
            <p:cNvSpPr>
              <a:spLocks/>
            </p:cNvSpPr>
            <p:nvPr/>
          </p:nvSpPr>
          <p:spPr bwMode="auto">
            <a:xfrm flipH="1">
              <a:off x="7854796" y="366256"/>
              <a:ext cx="257675" cy="124108"/>
            </a:xfrm>
            <a:custGeom>
              <a:avLst/>
              <a:gdLst>
                <a:gd name="T0" fmla="*/ 494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4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4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352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6" name="Freeform 179"/>
            <p:cNvSpPr>
              <a:spLocks/>
            </p:cNvSpPr>
            <p:nvPr/>
          </p:nvSpPr>
          <p:spPr bwMode="auto">
            <a:xfrm flipH="1">
              <a:off x="7854796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71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7" name="Freeform 180"/>
            <p:cNvSpPr>
              <a:spLocks/>
            </p:cNvSpPr>
            <p:nvPr/>
          </p:nvSpPr>
          <p:spPr bwMode="auto">
            <a:xfrm flipH="1">
              <a:off x="7854796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8" name="Freeform 181"/>
            <p:cNvSpPr>
              <a:spLocks/>
            </p:cNvSpPr>
            <p:nvPr/>
          </p:nvSpPr>
          <p:spPr bwMode="auto">
            <a:xfrm flipH="1">
              <a:off x="7854796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9" name="Freeform 182"/>
            <p:cNvSpPr>
              <a:spLocks/>
            </p:cNvSpPr>
            <p:nvPr/>
          </p:nvSpPr>
          <p:spPr bwMode="auto">
            <a:xfrm flipH="1">
              <a:off x="7854796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0" name="Freeform 183"/>
            <p:cNvSpPr>
              <a:spLocks/>
            </p:cNvSpPr>
            <p:nvPr/>
          </p:nvSpPr>
          <p:spPr bwMode="auto">
            <a:xfrm flipH="1">
              <a:off x="7854796" y="118041"/>
              <a:ext cx="257675" cy="124108"/>
            </a:xfrm>
            <a:custGeom>
              <a:avLst/>
              <a:gdLst>
                <a:gd name="T0" fmla="*/ 494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4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4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24" name="그룹 2123"/>
          <p:cNvGrpSpPr/>
          <p:nvPr/>
        </p:nvGrpSpPr>
        <p:grpSpPr>
          <a:xfrm>
            <a:off x="3949" y="-3853"/>
            <a:ext cx="1398786" cy="936616"/>
            <a:chOff x="3949" y="-3853"/>
            <a:chExt cx="1398786" cy="936616"/>
          </a:xfrm>
        </p:grpSpPr>
        <p:sp>
          <p:nvSpPr>
            <p:cNvPr id="578" name="Freeform 11"/>
            <p:cNvSpPr>
              <a:spLocks noEditPoints="1"/>
            </p:cNvSpPr>
            <p:nvPr/>
          </p:nvSpPr>
          <p:spPr bwMode="auto">
            <a:xfrm flipV="1">
              <a:off x="3949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1 h 795"/>
                <a:gd name="T12" fmla="*/ 777 w 790"/>
                <a:gd name="T13" fmla="*/ 781 h 795"/>
                <a:gd name="T14" fmla="*/ 777 w 790"/>
                <a:gd name="T15" fmla="*/ 13 h 795"/>
                <a:gd name="T16" fmla="*/ 13 w 790"/>
                <a:gd name="T17" fmla="*/ 13 h 795"/>
                <a:gd name="T18" fmla="*/ 13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9" name="Freeform 12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0" name="Freeform 13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1" name="Freeform 14"/>
            <p:cNvSpPr>
              <a:spLocks noEditPoints="1"/>
            </p:cNvSpPr>
            <p:nvPr/>
          </p:nvSpPr>
          <p:spPr bwMode="auto">
            <a:xfrm flipV="1">
              <a:off x="235589" y="695928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1 h 795"/>
                <a:gd name="T12" fmla="*/ 777 w 791"/>
                <a:gd name="T13" fmla="*/ 781 h 795"/>
                <a:gd name="T14" fmla="*/ 777 w 791"/>
                <a:gd name="T15" fmla="*/ 13 h 795"/>
                <a:gd name="T16" fmla="*/ 13 w 791"/>
                <a:gd name="T17" fmla="*/ 13 h 795"/>
                <a:gd name="T18" fmla="*/ 13 w 791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2" name="Freeform 15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3" name="Freeform 16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4" name="Freeform 17"/>
            <p:cNvSpPr>
              <a:spLocks noEditPoints="1"/>
            </p:cNvSpPr>
            <p:nvPr/>
          </p:nvSpPr>
          <p:spPr bwMode="auto">
            <a:xfrm flipV="1">
              <a:off x="467230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1 h 795"/>
                <a:gd name="T12" fmla="*/ 778 w 790"/>
                <a:gd name="T13" fmla="*/ 781 h 795"/>
                <a:gd name="T14" fmla="*/ 778 w 790"/>
                <a:gd name="T15" fmla="*/ 13 h 795"/>
                <a:gd name="T16" fmla="*/ 14 w 790"/>
                <a:gd name="T17" fmla="*/ 13 h 795"/>
                <a:gd name="T18" fmla="*/ 14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7" name="Freeform 20"/>
            <p:cNvSpPr>
              <a:spLocks noEditPoints="1"/>
            </p:cNvSpPr>
            <p:nvPr/>
          </p:nvSpPr>
          <p:spPr bwMode="auto">
            <a:xfrm flipV="1">
              <a:off x="3949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3 w 790"/>
                <a:gd name="T11" fmla="*/ 782 h 796"/>
                <a:gd name="T12" fmla="*/ 777 w 790"/>
                <a:gd name="T13" fmla="*/ 782 h 796"/>
                <a:gd name="T14" fmla="*/ 777 w 790"/>
                <a:gd name="T15" fmla="*/ 14 h 796"/>
                <a:gd name="T16" fmla="*/ 13 w 790"/>
                <a:gd name="T17" fmla="*/ 14 h 796"/>
                <a:gd name="T18" fmla="*/ 13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8" name="Freeform 21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1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1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9" name="Freeform 22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1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1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0" name="Freeform 23"/>
            <p:cNvSpPr>
              <a:spLocks noEditPoints="1"/>
            </p:cNvSpPr>
            <p:nvPr/>
          </p:nvSpPr>
          <p:spPr bwMode="auto">
            <a:xfrm flipV="1">
              <a:off x="235589" y="462667"/>
              <a:ext cx="236113" cy="236835"/>
            </a:xfrm>
            <a:custGeom>
              <a:avLst/>
              <a:gdLst>
                <a:gd name="T0" fmla="*/ 791 w 791"/>
                <a:gd name="T1" fmla="*/ 796 h 796"/>
                <a:gd name="T2" fmla="*/ 0 w 791"/>
                <a:gd name="T3" fmla="*/ 796 h 796"/>
                <a:gd name="T4" fmla="*/ 0 w 791"/>
                <a:gd name="T5" fmla="*/ 0 h 796"/>
                <a:gd name="T6" fmla="*/ 791 w 791"/>
                <a:gd name="T7" fmla="*/ 0 h 796"/>
                <a:gd name="T8" fmla="*/ 791 w 791"/>
                <a:gd name="T9" fmla="*/ 796 h 796"/>
                <a:gd name="T10" fmla="*/ 13 w 791"/>
                <a:gd name="T11" fmla="*/ 782 h 796"/>
                <a:gd name="T12" fmla="*/ 777 w 791"/>
                <a:gd name="T13" fmla="*/ 782 h 796"/>
                <a:gd name="T14" fmla="*/ 777 w 791"/>
                <a:gd name="T15" fmla="*/ 14 h 796"/>
                <a:gd name="T16" fmla="*/ 13 w 791"/>
                <a:gd name="T17" fmla="*/ 14 h 796"/>
                <a:gd name="T18" fmla="*/ 13 w 791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6">
                  <a:moveTo>
                    <a:pt x="791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1" name="Freeform 24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2" name="Freeform 25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3" name="Freeform 26"/>
            <p:cNvSpPr>
              <a:spLocks noEditPoints="1"/>
            </p:cNvSpPr>
            <p:nvPr/>
          </p:nvSpPr>
          <p:spPr bwMode="auto">
            <a:xfrm flipV="1">
              <a:off x="467230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4 w 790"/>
                <a:gd name="T11" fmla="*/ 782 h 796"/>
                <a:gd name="T12" fmla="*/ 778 w 790"/>
                <a:gd name="T13" fmla="*/ 782 h 796"/>
                <a:gd name="T14" fmla="*/ 778 w 790"/>
                <a:gd name="T15" fmla="*/ 14 h 796"/>
                <a:gd name="T16" fmla="*/ 14 w 790"/>
                <a:gd name="T17" fmla="*/ 14 h 796"/>
                <a:gd name="T18" fmla="*/ 14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4" name="Freeform 27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5" name="Freeform 28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6" name="Freeform 29"/>
            <p:cNvSpPr>
              <a:spLocks noEditPoints="1"/>
            </p:cNvSpPr>
            <p:nvPr/>
          </p:nvSpPr>
          <p:spPr bwMode="auto">
            <a:xfrm flipV="1">
              <a:off x="698870" y="462667"/>
              <a:ext cx="236113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2 w 790"/>
                <a:gd name="T11" fmla="*/ 782 h 796"/>
                <a:gd name="T12" fmla="*/ 776 w 790"/>
                <a:gd name="T13" fmla="*/ 782 h 796"/>
                <a:gd name="T14" fmla="*/ 776 w 790"/>
                <a:gd name="T15" fmla="*/ 14 h 796"/>
                <a:gd name="T16" fmla="*/ 12 w 790"/>
                <a:gd name="T17" fmla="*/ 14 h 796"/>
                <a:gd name="T18" fmla="*/ 12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7" name="Freeform 30"/>
            <p:cNvSpPr>
              <a:spLocks/>
            </p:cNvSpPr>
            <p:nvPr/>
          </p:nvSpPr>
          <p:spPr bwMode="auto">
            <a:xfrm flipV="1">
              <a:off x="697976" y="463561"/>
              <a:ext cx="236113" cy="352125"/>
            </a:xfrm>
            <a:custGeom>
              <a:avLst/>
              <a:gdLst>
                <a:gd name="T0" fmla="*/ 782 w 791"/>
                <a:gd name="T1" fmla="*/ 1182 h 1182"/>
                <a:gd name="T2" fmla="*/ 0 w 791"/>
                <a:gd name="T3" fmla="*/ 395 h 1182"/>
                <a:gd name="T4" fmla="*/ 395 w 791"/>
                <a:gd name="T5" fmla="*/ 0 h 1182"/>
                <a:gd name="T6" fmla="*/ 404 w 791"/>
                <a:gd name="T7" fmla="*/ 11 h 1182"/>
                <a:gd name="T8" fmla="*/ 19 w 791"/>
                <a:gd name="T9" fmla="*/ 396 h 1182"/>
                <a:gd name="T10" fmla="*/ 791 w 791"/>
                <a:gd name="T11" fmla="*/ 1172 h 1182"/>
                <a:gd name="T12" fmla="*/ 782 w 791"/>
                <a:gd name="T13" fmla="*/ 118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2">
                  <a:moveTo>
                    <a:pt x="782" y="1182"/>
                  </a:moveTo>
                  <a:lnTo>
                    <a:pt x="0" y="395"/>
                  </a:lnTo>
                  <a:lnTo>
                    <a:pt x="395" y="0"/>
                  </a:lnTo>
                  <a:lnTo>
                    <a:pt x="404" y="11"/>
                  </a:lnTo>
                  <a:lnTo>
                    <a:pt x="19" y="396"/>
                  </a:lnTo>
                  <a:lnTo>
                    <a:pt x="791" y="1172"/>
                  </a:lnTo>
                  <a:lnTo>
                    <a:pt x="782" y="11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8" name="Freeform 31"/>
            <p:cNvSpPr>
              <a:spLocks/>
            </p:cNvSpPr>
            <p:nvPr/>
          </p:nvSpPr>
          <p:spPr bwMode="auto">
            <a:xfrm flipV="1">
              <a:off x="699765" y="463561"/>
              <a:ext cx="236113" cy="468308"/>
            </a:xfrm>
            <a:custGeom>
              <a:avLst/>
              <a:gdLst>
                <a:gd name="T0" fmla="*/ 10 w 792"/>
                <a:gd name="T1" fmla="*/ 1573 h 1573"/>
                <a:gd name="T2" fmla="*/ 0 w 792"/>
                <a:gd name="T3" fmla="*/ 1563 h 1573"/>
                <a:gd name="T4" fmla="*/ 773 w 792"/>
                <a:gd name="T5" fmla="*/ 786 h 1573"/>
                <a:gd name="T6" fmla="*/ 0 w 792"/>
                <a:gd name="T7" fmla="*/ 9 h 1573"/>
                <a:gd name="T8" fmla="*/ 10 w 792"/>
                <a:gd name="T9" fmla="*/ 0 h 1573"/>
                <a:gd name="T10" fmla="*/ 792 w 792"/>
                <a:gd name="T11" fmla="*/ 786 h 1573"/>
                <a:gd name="T12" fmla="*/ 786 w 792"/>
                <a:gd name="T13" fmla="*/ 791 h 1573"/>
                <a:gd name="T14" fmla="*/ 10 w 792"/>
                <a:gd name="T15" fmla="*/ 1573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2" h="1573">
                  <a:moveTo>
                    <a:pt x="10" y="1573"/>
                  </a:moveTo>
                  <a:lnTo>
                    <a:pt x="0" y="1563"/>
                  </a:lnTo>
                  <a:lnTo>
                    <a:pt x="773" y="786"/>
                  </a:lnTo>
                  <a:lnTo>
                    <a:pt x="0" y="9"/>
                  </a:lnTo>
                  <a:lnTo>
                    <a:pt x="10" y="0"/>
                  </a:lnTo>
                  <a:lnTo>
                    <a:pt x="792" y="786"/>
                  </a:lnTo>
                  <a:lnTo>
                    <a:pt x="786" y="791"/>
                  </a:lnTo>
                  <a:lnTo>
                    <a:pt x="10" y="15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9" name="Freeform 32"/>
            <p:cNvSpPr>
              <a:spLocks noEditPoints="1"/>
            </p:cNvSpPr>
            <p:nvPr/>
          </p:nvSpPr>
          <p:spPr bwMode="auto">
            <a:xfrm flipV="1">
              <a:off x="3949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2 h 795"/>
                <a:gd name="T12" fmla="*/ 777 w 790"/>
                <a:gd name="T13" fmla="*/ 782 h 795"/>
                <a:gd name="T14" fmla="*/ 777 w 790"/>
                <a:gd name="T15" fmla="*/ 14 h 795"/>
                <a:gd name="T16" fmla="*/ 13 w 790"/>
                <a:gd name="T17" fmla="*/ 14 h 795"/>
                <a:gd name="T18" fmla="*/ 13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0" name="Freeform 33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10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1" name="Freeform 34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10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10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2" name="Freeform 35"/>
            <p:cNvSpPr>
              <a:spLocks noEditPoints="1"/>
            </p:cNvSpPr>
            <p:nvPr/>
          </p:nvSpPr>
          <p:spPr bwMode="auto">
            <a:xfrm flipV="1">
              <a:off x="235589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3 w 791"/>
                <a:gd name="T17" fmla="*/ 14 h 795"/>
                <a:gd name="T18" fmla="*/ 13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3" name="Freeform 36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4" name="Freeform 37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5" name="Freeform 38"/>
            <p:cNvSpPr>
              <a:spLocks noEditPoints="1"/>
            </p:cNvSpPr>
            <p:nvPr/>
          </p:nvSpPr>
          <p:spPr bwMode="auto">
            <a:xfrm flipV="1">
              <a:off x="467230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2 h 795"/>
                <a:gd name="T12" fmla="*/ 778 w 790"/>
                <a:gd name="T13" fmla="*/ 782 h 795"/>
                <a:gd name="T14" fmla="*/ 778 w 790"/>
                <a:gd name="T15" fmla="*/ 14 h 795"/>
                <a:gd name="T16" fmla="*/ 14 w 790"/>
                <a:gd name="T17" fmla="*/ 14 h 795"/>
                <a:gd name="T18" fmla="*/ 14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6" name="Freeform 39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10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7" name="Freeform 40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8" name="Freeform 41"/>
            <p:cNvSpPr>
              <a:spLocks noEditPoints="1"/>
            </p:cNvSpPr>
            <p:nvPr/>
          </p:nvSpPr>
          <p:spPr bwMode="auto">
            <a:xfrm flipV="1">
              <a:off x="698870" y="230300"/>
              <a:ext cx="236113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2 w 790"/>
                <a:gd name="T11" fmla="*/ 782 h 795"/>
                <a:gd name="T12" fmla="*/ 776 w 790"/>
                <a:gd name="T13" fmla="*/ 782 h 795"/>
                <a:gd name="T14" fmla="*/ 776 w 790"/>
                <a:gd name="T15" fmla="*/ 14 h 795"/>
                <a:gd name="T16" fmla="*/ 12 w 790"/>
                <a:gd name="T17" fmla="*/ 14 h 795"/>
                <a:gd name="T18" fmla="*/ 12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9" name="Freeform 42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10 h 791"/>
                <a:gd name="T4" fmla="*/ 10 w 786"/>
                <a:gd name="T5" fmla="*/ 0 h 791"/>
                <a:gd name="T6" fmla="*/ 786 w 786"/>
                <a:gd name="T7" fmla="*/ 782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6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0" name="Freeform 43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2 h 791"/>
                <a:gd name="T4" fmla="*/ 777 w 786"/>
                <a:gd name="T5" fmla="*/ 0 h 791"/>
                <a:gd name="T6" fmla="*/ 786 w 786"/>
                <a:gd name="T7" fmla="*/ 10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6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1" name="Freeform 44"/>
            <p:cNvSpPr>
              <a:spLocks noEditPoints="1"/>
            </p:cNvSpPr>
            <p:nvPr/>
          </p:nvSpPr>
          <p:spPr bwMode="auto">
            <a:xfrm flipV="1">
              <a:off x="930511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4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4 w 791"/>
                <a:gd name="T17" fmla="*/ 14 h 795"/>
                <a:gd name="T18" fmla="*/ 14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4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2" name="Freeform 45"/>
            <p:cNvSpPr>
              <a:spLocks/>
            </p:cNvSpPr>
            <p:nvPr/>
          </p:nvSpPr>
          <p:spPr bwMode="auto">
            <a:xfrm flipV="1">
              <a:off x="929616" y="230302"/>
              <a:ext cx="236113" cy="352125"/>
            </a:xfrm>
            <a:custGeom>
              <a:avLst/>
              <a:gdLst>
                <a:gd name="T0" fmla="*/ 781 w 791"/>
                <a:gd name="T1" fmla="*/ 1181 h 1181"/>
                <a:gd name="T2" fmla="*/ 0 w 791"/>
                <a:gd name="T3" fmla="*/ 394 h 1181"/>
                <a:gd name="T4" fmla="*/ 394 w 791"/>
                <a:gd name="T5" fmla="*/ 0 h 1181"/>
                <a:gd name="T6" fmla="*/ 404 w 791"/>
                <a:gd name="T7" fmla="*/ 9 h 1181"/>
                <a:gd name="T8" fmla="*/ 19 w 791"/>
                <a:gd name="T9" fmla="*/ 394 h 1181"/>
                <a:gd name="T10" fmla="*/ 791 w 791"/>
                <a:gd name="T11" fmla="*/ 1172 h 1181"/>
                <a:gd name="T12" fmla="*/ 781 w 791"/>
                <a:gd name="T13" fmla="*/ 1181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1">
                  <a:moveTo>
                    <a:pt x="781" y="1181"/>
                  </a:moveTo>
                  <a:lnTo>
                    <a:pt x="0" y="394"/>
                  </a:lnTo>
                  <a:lnTo>
                    <a:pt x="394" y="0"/>
                  </a:lnTo>
                  <a:lnTo>
                    <a:pt x="404" y="9"/>
                  </a:lnTo>
                  <a:lnTo>
                    <a:pt x="19" y="394"/>
                  </a:lnTo>
                  <a:lnTo>
                    <a:pt x="791" y="1172"/>
                  </a:lnTo>
                  <a:lnTo>
                    <a:pt x="781" y="11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3" name="Freeform 46"/>
            <p:cNvSpPr>
              <a:spLocks/>
            </p:cNvSpPr>
            <p:nvPr/>
          </p:nvSpPr>
          <p:spPr bwMode="auto">
            <a:xfrm flipV="1">
              <a:off x="931405" y="230302"/>
              <a:ext cx="235217" cy="468308"/>
            </a:xfrm>
            <a:custGeom>
              <a:avLst/>
              <a:gdLst>
                <a:gd name="T0" fmla="*/ 9 w 791"/>
                <a:gd name="T1" fmla="*/ 1572 h 1572"/>
                <a:gd name="T2" fmla="*/ 0 w 791"/>
                <a:gd name="T3" fmla="*/ 1563 h 1572"/>
                <a:gd name="T4" fmla="*/ 772 w 791"/>
                <a:gd name="T5" fmla="*/ 785 h 1572"/>
                <a:gd name="T6" fmla="*/ 0 w 791"/>
                <a:gd name="T7" fmla="*/ 9 h 1572"/>
                <a:gd name="T8" fmla="*/ 9 w 791"/>
                <a:gd name="T9" fmla="*/ 0 h 1572"/>
                <a:gd name="T10" fmla="*/ 791 w 791"/>
                <a:gd name="T11" fmla="*/ 785 h 1572"/>
                <a:gd name="T12" fmla="*/ 787 w 791"/>
                <a:gd name="T13" fmla="*/ 791 h 1572"/>
                <a:gd name="T14" fmla="*/ 9 w 791"/>
                <a:gd name="T15" fmla="*/ 1572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572">
                  <a:moveTo>
                    <a:pt x="9" y="1572"/>
                  </a:moveTo>
                  <a:lnTo>
                    <a:pt x="0" y="1563"/>
                  </a:lnTo>
                  <a:lnTo>
                    <a:pt x="772" y="785"/>
                  </a:lnTo>
                  <a:lnTo>
                    <a:pt x="0" y="9"/>
                  </a:lnTo>
                  <a:lnTo>
                    <a:pt x="9" y="0"/>
                  </a:lnTo>
                  <a:lnTo>
                    <a:pt x="791" y="785"/>
                  </a:lnTo>
                  <a:lnTo>
                    <a:pt x="787" y="791"/>
                  </a:lnTo>
                  <a:lnTo>
                    <a:pt x="9" y="1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4" name="Freeform 47"/>
            <p:cNvSpPr>
              <a:spLocks noEditPoints="1"/>
            </p:cNvSpPr>
            <p:nvPr/>
          </p:nvSpPr>
          <p:spPr bwMode="auto">
            <a:xfrm flipV="1">
              <a:off x="3949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3 w 790"/>
                <a:gd name="T11" fmla="*/ 781 h 794"/>
                <a:gd name="T12" fmla="*/ 777 w 790"/>
                <a:gd name="T13" fmla="*/ 781 h 794"/>
                <a:gd name="T14" fmla="*/ 777 w 790"/>
                <a:gd name="T15" fmla="*/ 13 h 794"/>
                <a:gd name="T16" fmla="*/ 13 w 790"/>
                <a:gd name="T17" fmla="*/ 13 h 794"/>
                <a:gd name="T18" fmla="*/ 13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5" name="Freeform 48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0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0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6" name="Freeform 49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0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0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7" name="Freeform 50"/>
            <p:cNvSpPr>
              <a:spLocks noEditPoints="1"/>
            </p:cNvSpPr>
            <p:nvPr/>
          </p:nvSpPr>
          <p:spPr bwMode="auto">
            <a:xfrm flipV="1">
              <a:off x="235589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3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3 w 791"/>
                <a:gd name="T17" fmla="*/ 13 h 794"/>
                <a:gd name="T18" fmla="*/ 13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8" name="Freeform 51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9" name="Freeform 52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0" name="Freeform 53"/>
            <p:cNvSpPr>
              <a:spLocks noEditPoints="1"/>
            </p:cNvSpPr>
            <p:nvPr/>
          </p:nvSpPr>
          <p:spPr bwMode="auto">
            <a:xfrm flipV="1">
              <a:off x="467230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4 w 790"/>
                <a:gd name="T11" fmla="*/ 781 h 794"/>
                <a:gd name="T12" fmla="*/ 778 w 790"/>
                <a:gd name="T13" fmla="*/ 781 h 794"/>
                <a:gd name="T14" fmla="*/ 778 w 790"/>
                <a:gd name="T15" fmla="*/ 13 h 794"/>
                <a:gd name="T16" fmla="*/ 14 w 790"/>
                <a:gd name="T17" fmla="*/ 13 h 794"/>
                <a:gd name="T18" fmla="*/ 14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1" name="Freeform 54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2" name="Freeform 55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 flipV="1">
              <a:off x="698870" y="-2959"/>
              <a:ext cx="236113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2 w 790"/>
                <a:gd name="T11" fmla="*/ 781 h 794"/>
                <a:gd name="T12" fmla="*/ 776 w 790"/>
                <a:gd name="T13" fmla="*/ 781 h 794"/>
                <a:gd name="T14" fmla="*/ 776 w 790"/>
                <a:gd name="T15" fmla="*/ 13 h 794"/>
                <a:gd name="T16" fmla="*/ 12 w 790"/>
                <a:gd name="T17" fmla="*/ 13 h 794"/>
                <a:gd name="T18" fmla="*/ 12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2" y="781"/>
                  </a:moveTo>
                  <a:lnTo>
                    <a:pt x="776" y="781"/>
                  </a:lnTo>
                  <a:lnTo>
                    <a:pt x="776" y="13"/>
                  </a:lnTo>
                  <a:lnTo>
                    <a:pt x="12" y="13"/>
                  </a:lnTo>
                  <a:lnTo>
                    <a:pt x="12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4" name="Freeform 57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9 h 791"/>
                <a:gd name="T4" fmla="*/ 10 w 786"/>
                <a:gd name="T5" fmla="*/ 0 h 791"/>
                <a:gd name="T6" fmla="*/ 786 w 786"/>
                <a:gd name="T7" fmla="*/ 780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6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5" name="Freeform 58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8" name="Freeform 71"/>
            <p:cNvSpPr>
              <a:spLocks noEditPoints="1"/>
            </p:cNvSpPr>
            <p:nvPr/>
          </p:nvSpPr>
          <p:spPr bwMode="auto">
            <a:xfrm flipV="1">
              <a:off x="930511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4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4 w 791"/>
                <a:gd name="T17" fmla="*/ 13 h 794"/>
                <a:gd name="T18" fmla="*/ 14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4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9" name="Freeform 72"/>
            <p:cNvSpPr>
              <a:spLocks/>
            </p:cNvSpPr>
            <p:nvPr/>
          </p:nvSpPr>
          <p:spPr bwMode="auto">
            <a:xfrm flipV="1">
              <a:off x="931405" y="-3853"/>
              <a:ext cx="471330" cy="470095"/>
            </a:xfrm>
            <a:custGeom>
              <a:avLst/>
              <a:gdLst>
                <a:gd name="T0" fmla="*/ 782 w 1582"/>
                <a:gd name="T1" fmla="*/ 1577 h 1577"/>
                <a:gd name="T2" fmla="*/ 0 w 1582"/>
                <a:gd name="T3" fmla="*/ 791 h 1577"/>
                <a:gd name="T4" fmla="*/ 9 w 1582"/>
                <a:gd name="T5" fmla="*/ 782 h 1577"/>
                <a:gd name="T6" fmla="*/ 782 w 1582"/>
                <a:gd name="T7" fmla="*/ 1558 h 1577"/>
                <a:gd name="T8" fmla="*/ 1562 w 1582"/>
                <a:gd name="T9" fmla="*/ 786 h 1577"/>
                <a:gd name="T10" fmla="*/ 777 w 1582"/>
                <a:gd name="T11" fmla="*/ 10 h 1577"/>
                <a:gd name="T12" fmla="*/ 787 w 1582"/>
                <a:gd name="T13" fmla="*/ 0 h 1577"/>
                <a:gd name="T14" fmla="*/ 1582 w 1582"/>
                <a:gd name="T15" fmla="*/ 786 h 1577"/>
                <a:gd name="T16" fmla="*/ 782 w 1582"/>
                <a:gd name="T17" fmla="*/ 15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2" h="1577">
                  <a:moveTo>
                    <a:pt x="782" y="1577"/>
                  </a:moveTo>
                  <a:lnTo>
                    <a:pt x="0" y="791"/>
                  </a:lnTo>
                  <a:lnTo>
                    <a:pt x="9" y="782"/>
                  </a:lnTo>
                  <a:lnTo>
                    <a:pt x="782" y="1558"/>
                  </a:lnTo>
                  <a:lnTo>
                    <a:pt x="1562" y="786"/>
                  </a:lnTo>
                  <a:lnTo>
                    <a:pt x="777" y="10"/>
                  </a:lnTo>
                  <a:lnTo>
                    <a:pt x="787" y="0"/>
                  </a:lnTo>
                  <a:lnTo>
                    <a:pt x="1582" y="786"/>
                  </a:lnTo>
                  <a:lnTo>
                    <a:pt x="782" y="15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2" name="Freeform 75"/>
            <p:cNvSpPr>
              <a:spLocks/>
            </p:cNvSpPr>
            <p:nvPr/>
          </p:nvSpPr>
          <p:spPr bwMode="auto">
            <a:xfrm flipV="1">
              <a:off x="1161257" y="114117"/>
              <a:ext cx="121633" cy="236835"/>
            </a:xfrm>
            <a:custGeom>
              <a:avLst/>
              <a:gdLst>
                <a:gd name="T0" fmla="*/ 397 w 407"/>
                <a:gd name="T1" fmla="*/ 795 h 795"/>
                <a:gd name="T2" fmla="*/ 0 w 407"/>
                <a:gd name="T3" fmla="*/ 398 h 795"/>
                <a:gd name="T4" fmla="*/ 398 w 407"/>
                <a:gd name="T5" fmla="*/ 0 h 795"/>
                <a:gd name="T6" fmla="*/ 407 w 407"/>
                <a:gd name="T7" fmla="*/ 10 h 795"/>
                <a:gd name="T8" fmla="*/ 20 w 407"/>
                <a:gd name="T9" fmla="*/ 398 h 795"/>
                <a:gd name="T10" fmla="*/ 406 w 407"/>
                <a:gd name="T11" fmla="*/ 785 h 795"/>
                <a:gd name="T12" fmla="*/ 397 w 407"/>
                <a:gd name="T13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" h="795">
                  <a:moveTo>
                    <a:pt x="397" y="795"/>
                  </a:moveTo>
                  <a:lnTo>
                    <a:pt x="0" y="398"/>
                  </a:lnTo>
                  <a:lnTo>
                    <a:pt x="398" y="0"/>
                  </a:lnTo>
                  <a:lnTo>
                    <a:pt x="407" y="10"/>
                  </a:lnTo>
                  <a:lnTo>
                    <a:pt x="20" y="398"/>
                  </a:lnTo>
                  <a:lnTo>
                    <a:pt x="406" y="785"/>
                  </a:lnTo>
                  <a:lnTo>
                    <a:pt x="397" y="7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3" name="Freeform 15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4" name="Freeform 16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7" name="Freeform 58"/>
            <p:cNvSpPr>
              <a:spLocks/>
            </p:cNvSpPr>
            <p:nvPr/>
          </p:nvSpPr>
          <p:spPr bwMode="auto">
            <a:xfrm flipV="1">
              <a:off x="930746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35" name="그룹 234"/>
          <p:cNvGrpSpPr/>
          <p:nvPr/>
        </p:nvGrpSpPr>
        <p:grpSpPr>
          <a:xfrm>
            <a:off x="0" y="963716"/>
            <a:ext cx="9144000" cy="271136"/>
            <a:chOff x="45074" y="925617"/>
            <a:chExt cx="5223874" cy="0"/>
          </a:xfrm>
        </p:grpSpPr>
        <p:cxnSp>
          <p:nvCxnSpPr>
            <p:cNvPr id="236" name="직선 연결선 235"/>
            <p:cNvCxnSpPr/>
            <p:nvPr/>
          </p:nvCxnSpPr>
          <p:spPr>
            <a:xfrm>
              <a:off x="3882791" y="925617"/>
              <a:ext cx="1386157" cy="0"/>
            </a:xfrm>
            <a:prstGeom prst="line">
              <a:avLst/>
            </a:prstGeom>
            <a:ln w="76200">
              <a:solidFill>
                <a:srgbClr val="FAC2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직선 연결선 236"/>
            <p:cNvCxnSpPr/>
            <p:nvPr/>
          </p:nvCxnSpPr>
          <p:spPr>
            <a:xfrm>
              <a:off x="2065100" y="925617"/>
              <a:ext cx="2283102" cy="0"/>
            </a:xfrm>
            <a:prstGeom prst="line">
              <a:avLst/>
            </a:prstGeom>
            <a:ln w="76200">
              <a:solidFill>
                <a:srgbClr val="008E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직선 연결선 237"/>
            <p:cNvCxnSpPr/>
            <p:nvPr/>
          </p:nvCxnSpPr>
          <p:spPr>
            <a:xfrm>
              <a:off x="45074" y="925617"/>
              <a:ext cx="2685589" cy="0"/>
            </a:xfrm>
            <a:prstGeom prst="line">
              <a:avLst/>
            </a:prstGeom>
            <a:ln w="76200">
              <a:solidFill>
                <a:srgbClr val="E40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108493"/>
              </p:ext>
            </p:extLst>
          </p:nvPr>
        </p:nvGraphicFramePr>
        <p:xfrm>
          <a:off x="584837" y="2348880"/>
          <a:ext cx="8198093" cy="3360042"/>
        </p:xfrm>
        <a:graphic>
          <a:graphicData uri="http://schemas.openxmlformats.org/drawingml/2006/table">
            <a:tbl>
              <a:tblPr/>
              <a:tblGrid>
                <a:gridCol w="3214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5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7874">
                  <a:extLst>
                    <a:ext uri="{9D8B030D-6E8A-4147-A177-3AD203B41FA5}">
                      <a16:colId xmlns:a16="http://schemas.microsoft.com/office/drawing/2014/main" val="1561425128"/>
                    </a:ext>
                  </a:extLst>
                </a:gridCol>
              </a:tblGrid>
              <a:tr h="5600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평가항목 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배점 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배점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① 개념설계 과정의 논리적 타당성 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개념 설계 과정의 논리적 배경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② 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발표태도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및 내용의 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충실성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프레젠테이션 진행 시 발표 태도 및 발표자료의 구성도 </a:t>
                      </a:r>
                      <a:endParaRPr lang="en-US" altLang="ko-KR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③ 아이디어의 독창성 및 도전정신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아이디어</a:t>
                      </a:r>
                      <a:r>
                        <a:rPr lang="ko-KR" altLang="en-US" sz="140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의 표현력 및 독창성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④ 사업화 및 발전 가능성 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해당 아이템의 발전 및 사업화 가능성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007"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합계 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9" name="제목 5"/>
          <p:cNvSpPr txBox="1">
            <a:spLocks/>
          </p:cNvSpPr>
          <p:nvPr/>
        </p:nvSpPr>
        <p:spPr>
          <a:xfrm>
            <a:off x="347084" y="138768"/>
            <a:ext cx="7165342" cy="659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심사기준 </a:t>
            </a: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– 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종합설계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5877272"/>
            <a:ext cx="7907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작성시 삭제 후 제출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12443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100" y="0"/>
            <a:ext cx="9140899" cy="9875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V="1">
            <a:off x="7700461" y="0"/>
            <a:ext cx="1443537" cy="926306"/>
            <a:chOff x="7596336" y="-6852"/>
            <a:chExt cx="1548407" cy="994432"/>
          </a:xfrm>
        </p:grpSpPr>
        <p:sp>
          <p:nvSpPr>
            <p:cNvPr id="363" name="Freeform 76"/>
            <p:cNvSpPr>
              <a:spLocks/>
            </p:cNvSpPr>
            <p:nvPr/>
          </p:nvSpPr>
          <p:spPr bwMode="auto">
            <a:xfrm flipH="1">
              <a:off x="8370932" y="366256"/>
              <a:ext cx="257675" cy="124108"/>
            </a:xfrm>
            <a:custGeom>
              <a:avLst/>
              <a:gdLst>
                <a:gd name="T0" fmla="*/ 493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3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3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4" name="Freeform 77"/>
            <p:cNvSpPr>
              <a:spLocks/>
            </p:cNvSpPr>
            <p:nvPr/>
          </p:nvSpPr>
          <p:spPr bwMode="auto">
            <a:xfrm flipH="1">
              <a:off x="8370932" y="118041"/>
              <a:ext cx="257675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5" name="Freeform 78"/>
            <p:cNvSpPr>
              <a:spLocks/>
            </p:cNvSpPr>
            <p:nvPr/>
          </p:nvSpPr>
          <p:spPr bwMode="auto">
            <a:xfrm flipH="1">
              <a:off x="8370932" y="-6852"/>
              <a:ext cx="128838" cy="249001"/>
            </a:xfrm>
            <a:custGeom>
              <a:avLst/>
              <a:gdLst>
                <a:gd name="T0" fmla="*/ 493 w 493"/>
                <a:gd name="T1" fmla="*/ 0 h 950"/>
                <a:gd name="T2" fmla="*/ 493 w 493"/>
                <a:gd name="T3" fmla="*/ 950 h 950"/>
                <a:gd name="T4" fmla="*/ 0 w 493"/>
                <a:gd name="T5" fmla="*/ 475 h 950"/>
                <a:gd name="T6" fmla="*/ 493 w 493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0"/>
                  </a:moveTo>
                  <a:lnTo>
                    <a:pt x="493" y="950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41A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6" name="Freeform 79"/>
            <p:cNvSpPr>
              <a:spLocks/>
            </p:cNvSpPr>
            <p:nvPr/>
          </p:nvSpPr>
          <p:spPr bwMode="auto">
            <a:xfrm flipH="1">
              <a:off x="8370932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D2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7" name="Freeform 80"/>
            <p:cNvSpPr>
              <a:spLocks/>
            </p:cNvSpPr>
            <p:nvPr/>
          </p:nvSpPr>
          <p:spPr bwMode="auto">
            <a:xfrm flipH="1">
              <a:off x="8370932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8" name="Freeform 81"/>
            <p:cNvSpPr>
              <a:spLocks/>
            </p:cNvSpPr>
            <p:nvPr/>
          </p:nvSpPr>
          <p:spPr bwMode="auto">
            <a:xfrm flipH="1">
              <a:off x="8370932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0" name="Freeform 83"/>
            <p:cNvSpPr>
              <a:spLocks/>
            </p:cNvSpPr>
            <p:nvPr/>
          </p:nvSpPr>
          <p:spPr bwMode="auto">
            <a:xfrm flipH="1">
              <a:off x="8112472" y="366256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1" name="Freeform 84"/>
            <p:cNvSpPr>
              <a:spLocks/>
            </p:cNvSpPr>
            <p:nvPr/>
          </p:nvSpPr>
          <p:spPr bwMode="auto">
            <a:xfrm flipH="1">
              <a:off x="8112472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2" name="Freeform 85"/>
            <p:cNvSpPr>
              <a:spLocks/>
            </p:cNvSpPr>
            <p:nvPr/>
          </p:nvSpPr>
          <p:spPr bwMode="auto">
            <a:xfrm flipH="1">
              <a:off x="8112472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3" name="Freeform 86"/>
            <p:cNvSpPr>
              <a:spLocks/>
            </p:cNvSpPr>
            <p:nvPr/>
          </p:nvSpPr>
          <p:spPr bwMode="auto">
            <a:xfrm flipH="1">
              <a:off x="8112472" y="118041"/>
              <a:ext cx="258460" cy="124108"/>
            </a:xfrm>
            <a:custGeom>
              <a:avLst/>
              <a:gdLst>
                <a:gd name="T0" fmla="*/ 493 w 985"/>
                <a:gd name="T1" fmla="*/ 0 h 475"/>
                <a:gd name="T2" fmla="*/ 985 w 985"/>
                <a:gd name="T3" fmla="*/ 475 h 475"/>
                <a:gd name="T4" fmla="*/ 0 w 985"/>
                <a:gd name="T5" fmla="*/ 475 h 475"/>
                <a:gd name="T6" fmla="*/ 493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493" y="0"/>
                  </a:moveTo>
                  <a:lnTo>
                    <a:pt x="985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6" name="Freeform 89"/>
            <p:cNvSpPr>
              <a:spLocks/>
            </p:cNvSpPr>
            <p:nvPr/>
          </p:nvSpPr>
          <p:spPr bwMode="auto">
            <a:xfrm flipH="1">
              <a:off x="8112472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7" name="Freeform 90"/>
            <p:cNvSpPr>
              <a:spLocks/>
            </p:cNvSpPr>
            <p:nvPr/>
          </p:nvSpPr>
          <p:spPr bwMode="auto">
            <a:xfrm flipH="1">
              <a:off x="8112472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DCD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8" name="Freeform 91"/>
            <p:cNvSpPr>
              <a:spLocks/>
            </p:cNvSpPr>
            <p:nvPr/>
          </p:nvSpPr>
          <p:spPr bwMode="auto">
            <a:xfrm flipH="1">
              <a:off x="7983634" y="-6852"/>
              <a:ext cx="128838" cy="249001"/>
            </a:xfrm>
            <a:custGeom>
              <a:avLst/>
              <a:gdLst>
                <a:gd name="T0" fmla="*/ 494 w 494"/>
                <a:gd name="T1" fmla="*/ 475 h 950"/>
                <a:gd name="T2" fmla="*/ 0 w 494"/>
                <a:gd name="T3" fmla="*/ 950 h 950"/>
                <a:gd name="T4" fmla="*/ 0 w 494"/>
                <a:gd name="T5" fmla="*/ 0 h 950"/>
                <a:gd name="T6" fmla="*/ 494 w 494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50">
                  <a:moveTo>
                    <a:pt x="494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9" name="Freeform 92"/>
            <p:cNvSpPr>
              <a:spLocks/>
            </p:cNvSpPr>
            <p:nvPr/>
          </p:nvSpPr>
          <p:spPr bwMode="auto">
            <a:xfrm flipH="1">
              <a:off x="8241310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93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0" name="Freeform 93"/>
            <p:cNvSpPr>
              <a:spLocks/>
            </p:cNvSpPr>
            <p:nvPr/>
          </p:nvSpPr>
          <p:spPr bwMode="auto">
            <a:xfrm flipH="1">
              <a:off x="8241310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2" name="Freeform 95"/>
            <p:cNvSpPr>
              <a:spLocks/>
            </p:cNvSpPr>
            <p:nvPr/>
          </p:nvSpPr>
          <p:spPr bwMode="auto">
            <a:xfrm flipH="1">
              <a:off x="7725174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5A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3" name="Freeform 96"/>
            <p:cNvSpPr>
              <a:spLocks/>
            </p:cNvSpPr>
            <p:nvPr/>
          </p:nvSpPr>
          <p:spPr bwMode="auto">
            <a:xfrm flipH="1">
              <a:off x="7725174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33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5" name="Freeform 98"/>
            <p:cNvSpPr>
              <a:spLocks/>
            </p:cNvSpPr>
            <p:nvPr/>
          </p:nvSpPr>
          <p:spPr bwMode="auto">
            <a:xfrm flipH="1">
              <a:off x="7983634" y="242149"/>
              <a:ext cx="128838" cy="248215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443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6" name="Freeform 99"/>
            <p:cNvSpPr>
              <a:spLocks/>
            </p:cNvSpPr>
            <p:nvPr/>
          </p:nvSpPr>
          <p:spPr bwMode="auto">
            <a:xfrm flipH="1">
              <a:off x="8628607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63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9" name="Freeform 102"/>
            <p:cNvSpPr>
              <a:spLocks/>
            </p:cNvSpPr>
            <p:nvPr/>
          </p:nvSpPr>
          <p:spPr bwMode="auto">
            <a:xfrm flipH="1">
              <a:off x="9015905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4" name="Freeform 107"/>
            <p:cNvSpPr>
              <a:spLocks/>
            </p:cNvSpPr>
            <p:nvPr/>
          </p:nvSpPr>
          <p:spPr bwMode="auto">
            <a:xfrm flipH="1">
              <a:off x="8499770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8" name="Freeform 111"/>
            <p:cNvSpPr>
              <a:spLocks/>
            </p:cNvSpPr>
            <p:nvPr/>
          </p:nvSpPr>
          <p:spPr bwMode="auto">
            <a:xfrm flipH="1">
              <a:off x="8887068" y="-6852"/>
              <a:ext cx="128838" cy="249001"/>
            </a:xfrm>
            <a:custGeom>
              <a:avLst/>
              <a:gdLst>
                <a:gd name="T0" fmla="*/ 0 w 493"/>
                <a:gd name="T1" fmla="*/ 475 h 950"/>
                <a:gd name="T2" fmla="*/ 493 w 493"/>
                <a:gd name="T3" fmla="*/ 0 h 950"/>
                <a:gd name="T4" fmla="*/ 493 w 493"/>
                <a:gd name="T5" fmla="*/ 950 h 950"/>
                <a:gd name="T6" fmla="*/ 0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475"/>
                  </a:moveTo>
                  <a:lnTo>
                    <a:pt x="493" y="0"/>
                  </a:lnTo>
                  <a:lnTo>
                    <a:pt x="493" y="95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511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9" name="Freeform 112"/>
            <p:cNvSpPr>
              <a:spLocks/>
            </p:cNvSpPr>
            <p:nvPr/>
          </p:nvSpPr>
          <p:spPr bwMode="auto">
            <a:xfrm flipH="1">
              <a:off x="8887068" y="366256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0" name="Freeform 113"/>
            <p:cNvSpPr>
              <a:spLocks/>
            </p:cNvSpPr>
            <p:nvPr/>
          </p:nvSpPr>
          <p:spPr bwMode="auto">
            <a:xfrm flipH="1">
              <a:off x="8887068" y="242149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1" name="Freeform 114"/>
            <p:cNvSpPr>
              <a:spLocks/>
            </p:cNvSpPr>
            <p:nvPr/>
          </p:nvSpPr>
          <p:spPr bwMode="auto">
            <a:xfrm flipH="1">
              <a:off x="8887068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2" name="Freeform 115"/>
            <p:cNvSpPr>
              <a:spLocks/>
            </p:cNvSpPr>
            <p:nvPr/>
          </p:nvSpPr>
          <p:spPr bwMode="auto">
            <a:xfrm flipH="1">
              <a:off x="9015905" y="-6852"/>
              <a:ext cx="128838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CB3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4" name="Freeform 117"/>
            <p:cNvSpPr>
              <a:spLocks/>
            </p:cNvSpPr>
            <p:nvPr/>
          </p:nvSpPr>
          <p:spPr bwMode="auto">
            <a:xfrm flipH="1">
              <a:off x="8499770" y="-6852"/>
              <a:ext cx="128838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3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6" name="Freeform 119"/>
            <p:cNvSpPr>
              <a:spLocks/>
            </p:cNvSpPr>
            <p:nvPr/>
          </p:nvSpPr>
          <p:spPr bwMode="auto">
            <a:xfrm flipH="1">
              <a:off x="8887068" y="118041"/>
              <a:ext cx="257675" cy="124108"/>
            </a:xfrm>
            <a:custGeom>
              <a:avLst/>
              <a:gdLst>
                <a:gd name="T0" fmla="*/ 986 w 986"/>
                <a:gd name="T1" fmla="*/ 475 h 475"/>
                <a:gd name="T2" fmla="*/ 0 w 986"/>
                <a:gd name="T3" fmla="*/ 475 h 475"/>
                <a:gd name="T4" fmla="*/ 493 w 986"/>
                <a:gd name="T5" fmla="*/ 0 h 475"/>
                <a:gd name="T6" fmla="*/ 986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986" y="475"/>
                  </a:moveTo>
                  <a:lnTo>
                    <a:pt x="0" y="475"/>
                  </a:lnTo>
                  <a:lnTo>
                    <a:pt x="493" y="0"/>
                  </a:lnTo>
                  <a:lnTo>
                    <a:pt x="986" y="475"/>
                  </a:lnTo>
                  <a:close/>
                </a:path>
              </a:pathLst>
            </a:custGeom>
            <a:solidFill>
              <a:srgbClr val="94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7" name="Freeform 120"/>
            <p:cNvSpPr>
              <a:spLocks/>
            </p:cNvSpPr>
            <p:nvPr/>
          </p:nvSpPr>
          <p:spPr bwMode="auto">
            <a:xfrm flipH="1">
              <a:off x="8628607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8" name="Freeform 121"/>
            <p:cNvSpPr>
              <a:spLocks/>
            </p:cNvSpPr>
            <p:nvPr/>
          </p:nvSpPr>
          <p:spPr bwMode="auto">
            <a:xfrm flipH="1">
              <a:off x="8757445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9" name="Freeform 122"/>
            <p:cNvSpPr>
              <a:spLocks/>
            </p:cNvSpPr>
            <p:nvPr/>
          </p:nvSpPr>
          <p:spPr bwMode="auto">
            <a:xfrm flipH="1">
              <a:off x="8757445" y="-6852"/>
              <a:ext cx="129623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9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0" name="Freeform 123"/>
            <p:cNvSpPr>
              <a:spLocks/>
            </p:cNvSpPr>
            <p:nvPr/>
          </p:nvSpPr>
          <p:spPr bwMode="auto">
            <a:xfrm flipH="1">
              <a:off x="8887068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1" name="Freeform 124"/>
            <p:cNvSpPr>
              <a:spLocks/>
            </p:cNvSpPr>
            <p:nvPr/>
          </p:nvSpPr>
          <p:spPr bwMode="auto">
            <a:xfrm flipH="1">
              <a:off x="8628607" y="366256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2" name="Freeform 125"/>
            <p:cNvSpPr>
              <a:spLocks/>
            </p:cNvSpPr>
            <p:nvPr/>
          </p:nvSpPr>
          <p:spPr bwMode="auto">
            <a:xfrm flipH="1">
              <a:off x="8628607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3" name="Freeform 126"/>
            <p:cNvSpPr>
              <a:spLocks/>
            </p:cNvSpPr>
            <p:nvPr/>
          </p:nvSpPr>
          <p:spPr bwMode="auto">
            <a:xfrm flipH="1">
              <a:off x="8628607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4" name="Freeform 127"/>
            <p:cNvSpPr>
              <a:spLocks/>
            </p:cNvSpPr>
            <p:nvPr/>
          </p:nvSpPr>
          <p:spPr bwMode="auto">
            <a:xfrm flipH="1">
              <a:off x="8628607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6" name="Freeform 129"/>
            <p:cNvSpPr>
              <a:spLocks/>
            </p:cNvSpPr>
            <p:nvPr/>
          </p:nvSpPr>
          <p:spPr bwMode="auto">
            <a:xfrm flipH="1">
              <a:off x="7596336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7" name="Freeform 130"/>
            <p:cNvSpPr>
              <a:spLocks/>
            </p:cNvSpPr>
            <p:nvPr/>
          </p:nvSpPr>
          <p:spPr bwMode="auto">
            <a:xfrm flipH="1">
              <a:off x="7596336" y="242149"/>
              <a:ext cx="258460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9" name="Freeform 132"/>
            <p:cNvSpPr>
              <a:spLocks/>
            </p:cNvSpPr>
            <p:nvPr/>
          </p:nvSpPr>
          <p:spPr bwMode="auto">
            <a:xfrm flipH="1">
              <a:off x="8112472" y="490364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0" name="Freeform 133"/>
            <p:cNvSpPr>
              <a:spLocks/>
            </p:cNvSpPr>
            <p:nvPr/>
          </p:nvSpPr>
          <p:spPr bwMode="auto">
            <a:xfrm flipH="1">
              <a:off x="8112472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A09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1" name="Freeform 134"/>
            <p:cNvSpPr>
              <a:spLocks/>
            </p:cNvSpPr>
            <p:nvPr/>
          </p:nvSpPr>
          <p:spPr bwMode="auto">
            <a:xfrm flipH="1">
              <a:off x="8112472" y="615257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32A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2" name="Freeform 135"/>
            <p:cNvSpPr>
              <a:spLocks/>
            </p:cNvSpPr>
            <p:nvPr/>
          </p:nvSpPr>
          <p:spPr bwMode="auto">
            <a:xfrm flipH="1">
              <a:off x="8370932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CB3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3" name="Freeform 136"/>
            <p:cNvSpPr>
              <a:spLocks/>
            </p:cNvSpPr>
            <p:nvPr/>
          </p:nvSpPr>
          <p:spPr bwMode="auto">
            <a:xfrm flipH="1">
              <a:off x="8628607" y="739364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4" name="Freeform 137"/>
            <p:cNvSpPr>
              <a:spLocks/>
            </p:cNvSpPr>
            <p:nvPr/>
          </p:nvSpPr>
          <p:spPr bwMode="auto">
            <a:xfrm flipH="1">
              <a:off x="8499770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4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5" name="Freeform 138"/>
            <p:cNvSpPr>
              <a:spLocks/>
            </p:cNvSpPr>
            <p:nvPr/>
          </p:nvSpPr>
          <p:spPr bwMode="auto">
            <a:xfrm flipH="1">
              <a:off x="8757445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5C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6" name="Freeform 139"/>
            <p:cNvSpPr>
              <a:spLocks/>
            </p:cNvSpPr>
            <p:nvPr/>
          </p:nvSpPr>
          <p:spPr bwMode="auto">
            <a:xfrm flipH="1">
              <a:off x="8112472" y="739364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6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7" name="Freeform 140"/>
            <p:cNvSpPr>
              <a:spLocks/>
            </p:cNvSpPr>
            <p:nvPr/>
          </p:nvSpPr>
          <p:spPr bwMode="auto">
            <a:xfrm flipH="1">
              <a:off x="8628607" y="863472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8" name="Freeform 141"/>
            <p:cNvSpPr>
              <a:spLocks/>
            </p:cNvSpPr>
            <p:nvPr/>
          </p:nvSpPr>
          <p:spPr bwMode="auto">
            <a:xfrm flipH="1">
              <a:off x="8370932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B13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9" name="Freeform 142"/>
            <p:cNvSpPr>
              <a:spLocks/>
            </p:cNvSpPr>
            <p:nvPr/>
          </p:nvSpPr>
          <p:spPr bwMode="auto">
            <a:xfrm flipH="1">
              <a:off x="8241310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0" name="Freeform 143"/>
            <p:cNvSpPr>
              <a:spLocks/>
            </p:cNvSpPr>
            <p:nvPr/>
          </p:nvSpPr>
          <p:spPr bwMode="auto">
            <a:xfrm flipH="1">
              <a:off x="8887068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1" name="Freeform 144"/>
            <p:cNvSpPr>
              <a:spLocks/>
            </p:cNvSpPr>
            <p:nvPr/>
          </p:nvSpPr>
          <p:spPr bwMode="auto">
            <a:xfrm flipH="1">
              <a:off x="8887068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D7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2" name="Freeform 145"/>
            <p:cNvSpPr>
              <a:spLocks/>
            </p:cNvSpPr>
            <p:nvPr/>
          </p:nvSpPr>
          <p:spPr bwMode="auto">
            <a:xfrm flipH="1">
              <a:off x="9015905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3" name="Freeform 146"/>
            <p:cNvSpPr>
              <a:spLocks/>
            </p:cNvSpPr>
            <p:nvPr/>
          </p:nvSpPr>
          <p:spPr bwMode="auto">
            <a:xfrm flipH="1">
              <a:off x="8628607" y="739364"/>
              <a:ext cx="258460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4" name="Freeform 147"/>
            <p:cNvSpPr>
              <a:spLocks/>
            </p:cNvSpPr>
            <p:nvPr/>
          </p:nvSpPr>
          <p:spPr bwMode="auto">
            <a:xfrm flipH="1">
              <a:off x="8241310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5" name="Freeform 148"/>
            <p:cNvSpPr>
              <a:spLocks/>
            </p:cNvSpPr>
            <p:nvPr/>
          </p:nvSpPr>
          <p:spPr bwMode="auto">
            <a:xfrm flipH="1">
              <a:off x="8370932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B7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7" name="Freeform 150"/>
            <p:cNvSpPr>
              <a:spLocks/>
            </p:cNvSpPr>
            <p:nvPr/>
          </p:nvSpPr>
          <p:spPr bwMode="auto">
            <a:xfrm flipH="1">
              <a:off x="8887068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8" name="Freeform 151"/>
            <p:cNvSpPr>
              <a:spLocks/>
            </p:cNvSpPr>
            <p:nvPr/>
          </p:nvSpPr>
          <p:spPr bwMode="auto">
            <a:xfrm flipH="1">
              <a:off x="7983634" y="490364"/>
              <a:ext cx="128838" cy="249001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EAE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3" name="Freeform 156"/>
            <p:cNvSpPr>
              <a:spLocks/>
            </p:cNvSpPr>
            <p:nvPr/>
          </p:nvSpPr>
          <p:spPr bwMode="auto">
            <a:xfrm flipH="1">
              <a:off x="8370932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98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4" name="Freeform 157"/>
            <p:cNvSpPr>
              <a:spLocks/>
            </p:cNvSpPr>
            <p:nvPr/>
          </p:nvSpPr>
          <p:spPr bwMode="auto">
            <a:xfrm flipH="1">
              <a:off x="8499770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5" name="Freeform 158"/>
            <p:cNvSpPr>
              <a:spLocks/>
            </p:cNvSpPr>
            <p:nvPr/>
          </p:nvSpPr>
          <p:spPr bwMode="auto">
            <a:xfrm flipH="1">
              <a:off x="8370932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6" name="Freeform 159"/>
            <p:cNvSpPr>
              <a:spLocks/>
            </p:cNvSpPr>
            <p:nvPr/>
          </p:nvSpPr>
          <p:spPr bwMode="auto">
            <a:xfrm flipH="1">
              <a:off x="8370932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A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7" name="Freeform 160"/>
            <p:cNvSpPr>
              <a:spLocks/>
            </p:cNvSpPr>
            <p:nvPr/>
          </p:nvSpPr>
          <p:spPr bwMode="auto">
            <a:xfrm flipH="1">
              <a:off x="9015905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8" name="Freeform 161"/>
            <p:cNvSpPr>
              <a:spLocks/>
            </p:cNvSpPr>
            <p:nvPr/>
          </p:nvSpPr>
          <p:spPr bwMode="auto">
            <a:xfrm flipH="1">
              <a:off x="8757445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55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9" name="Freeform 162"/>
            <p:cNvSpPr>
              <a:spLocks/>
            </p:cNvSpPr>
            <p:nvPr/>
          </p:nvSpPr>
          <p:spPr bwMode="auto">
            <a:xfrm flipH="1">
              <a:off x="8628607" y="615257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66B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0" name="Freeform 163"/>
            <p:cNvSpPr>
              <a:spLocks/>
            </p:cNvSpPr>
            <p:nvPr/>
          </p:nvSpPr>
          <p:spPr bwMode="auto">
            <a:xfrm flipH="1">
              <a:off x="8628607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279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1" name="Freeform 164"/>
            <p:cNvSpPr>
              <a:spLocks/>
            </p:cNvSpPr>
            <p:nvPr/>
          </p:nvSpPr>
          <p:spPr bwMode="auto">
            <a:xfrm flipH="1">
              <a:off x="8887068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2" name="Freeform 165"/>
            <p:cNvSpPr>
              <a:spLocks/>
            </p:cNvSpPr>
            <p:nvPr/>
          </p:nvSpPr>
          <p:spPr bwMode="auto">
            <a:xfrm flipH="1">
              <a:off x="8887068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EAE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3" name="Freeform 166"/>
            <p:cNvSpPr>
              <a:spLocks/>
            </p:cNvSpPr>
            <p:nvPr/>
          </p:nvSpPr>
          <p:spPr bwMode="auto">
            <a:xfrm flipH="1">
              <a:off x="8887068" y="490364"/>
              <a:ext cx="257675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4" name="Freeform 167"/>
            <p:cNvSpPr>
              <a:spLocks/>
            </p:cNvSpPr>
            <p:nvPr/>
          </p:nvSpPr>
          <p:spPr bwMode="auto">
            <a:xfrm flipH="1">
              <a:off x="8628607" y="490364"/>
              <a:ext cx="258460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4" name="Freeform 177"/>
            <p:cNvSpPr>
              <a:spLocks/>
            </p:cNvSpPr>
            <p:nvPr/>
          </p:nvSpPr>
          <p:spPr bwMode="auto">
            <a:xfrm flipH="1">
              <a:off x="7854796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5" name="Freeform 178"/>
            <p:cNvSpPr>
              <a:spLocks/>
            </p:cNvSpPr>
            <p:nvPr/>
          </p:nvSpPr>
          <p:spPr bwMode="auto">
            <a:xfrm flipH="1">
              <a:off x="7854796" y="366256"/>
              <a:ext cx="257675" cy="124108"/>
            </a:xfrm>
            <a:custGeom>
              <a:avLst/>
              <a:gdLst>
                <a:gd name="T0" fmla="*/ 494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4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4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352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6" name="Freeform 179"/>
            <p:cNvSpPr>
              <a:spLocks/>
            </p:cNvSpPr>
            <p:nvPr/>
          </p:nvSpPr>
          <p:spPr bwMode="auto">
            <a:xfrm flipH="1">
              <a:off x="7854796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71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7" name="Freeform 180"/>
            <p:cNvSpPr>
              <a:spLocks/>
            </p:cNvSpPr>
            <p:nvPr/>
          </p:nvSpPr>
          <p:spPr bwMode="auto">
            <a:xfrm flipH="1">
              <a:off x="7854796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8" name="Freeform 181"/>
            <p:cNvSpPr>
              <a:spLocks/>
            </p:cNvSpPr>
            <p:nvPr/>
          </p:nvSpPr>
          <p:spPr bwMode="auto">
            <a:xfrm flipH="1">
              <a:off x="7854796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9" name="Freeform 182"/>
            <p:cNvSpPr>
              <a:spLocks/>
            </p:cNvSpPr>
            <p:nvPr/>
          </p:nvSpPr>
          <p:spPr bwMode="auto">
            <a:xfrm flipH="1">
              <a:off x="7854796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0" name="Freeform 183"/>
            <p:cNvSpPr>
              <a:spLocks/>
            </p:cNvSpPr>
            <p:nvPr/>
          </p:nvSpPr>
          <p:spPr bwMode="auto">
            <a:xfrm flipH="1">
              <a:off x="7854796" y="118041"/>
              <a:ext cx="257675" cy="124108"/>
            </a:xfrm>
            <a:custGeom>
              <a:avLst/>
              <a:gdLst>
                <a:gd name="T0" fmla="*/ 494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4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4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24" name="그룹 2123"/>
          <p:cNvGrpSpPr/>
          <p:nvPr/>
        </p:nvGrpSpPr>
        <p:grpSpPr>
          <a:xfrm>
            <a:off x="3949" y="-3853"/>
            <a:ext cx="1398786" cy="936616"/>
            <a:chOff x="3949" y="-3853"/>
            <a:chExt cx="1398786" cy="936616"/>
          </a:xfrm>
        </p:grpSpPr>
        <p:sp>
          <p:nvSpPr>
            <p:cNvPr id="578" name="Freeform 11"/>
            <p:cNvSpPr>
              <a:spLocks noEditPoints="1"/>
            </p:cNvSpPr>
            <p:nvPr/>
          </p:nvSpPr>
          <p:spPr bwMode="auto">
            <a:xfrm flipV="1">
              <a:off x="3949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1 h 795"/>
                <a:gd name="T12" fmla="*/ 777 w 790"/>
                <a:gd name="T13" fmla="*/ 781 h 795"/>
                <a:gd name="T14" fmla="*/ 777 w 790"/>
                <a:gd name="T15" fmla="*/ 13 h 795"/>
                <a:gd name="T16" fmla="*/ 13 w 790"/>
                <a:gd name="T17" fmla="*/ 13 h 795"/>
                <a:gd name="T18" fmla="*/ 13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9" name="Freeform 12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0" name="Freeform 13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1" name="Freeform 14"/>
            <p:cNvSpPr>
              <a:spLocks noEditPoints="1"/>
            </p:cNvSpPr>
            <p:nvPr/>
          </p:nvSpPr>
          <p:spPr bwMode="auto">
            <a:xfrm flipV="1">
              <a:off x="235589" y="695928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1 h 795"/>
                <a:gd name="T12" fmla="*/ 777 w 791"/>
                <a:gd name="T13" fmla="*/ 781 h 795"/>
                <a:gd name="T14" fmla="*/ 777 w 791"/>
                <a:gd name="T15" fmla="*/ 13 h 795"/>
                <a:gd name="T16" fmla="*/ 13 w 791"/>
                <a:gd name="T17" fmla="*/ 13 h 795"/>
                <a:gd name="T18" fmla="*/ 13 w 791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2" name="Freeform 15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3" name="Freeform 16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4" name="Freeform 17"/>
            <p:cNvSpPr>
              <a:spLocks noEditPoints="1"/>
            </p:cNvSpPr>
            <p:nvPr/>
          </p:nvSpPr>
          <p:spPr bwMode="auto">
            <a:xfrm flipV="1">
              <a:off x="467230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1 h 795"/>
                <a:gd name="T12" fmla="*/ 778 w 790"/>
                <a:gd name="T13" fmla="*/ 781 h 795"/>
                <a:gd name="T14" fmla="*/ 778 w 790"/>
                <a:gd name="T15" fmla="*/ 13 h 795"/>
                <a:gd name="T16" fmla="*/ 14 w 790"/>
                <a:gd name="T17" fmla="*/ 13 h 795"/>
                <a:gd name="T18" fmla="*/ 14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7" name="Freeform 20"/>
            <p:cNvSpPr>
              <a:spLocks noEditPoints="1"/>
            </p:cNvSpPr>
            <p:nvPr/>
          </p:nvSpPr>
          <p:spPr bwMode="auto">
            <a:xfrm flipV="1">
              <a:off x="3949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3 w 790"/>
                <a:gd name="T11" fmla="*/ 782 h 796"/>
                <a:gd name="T12" fmla="*/ 777 w 790"/>
                <a:gd name="T13" fmla="*/ 782 h 796"/>
                <a:gd name="T14" fmla="*/ 777 w 790"/>
                <a:gd name="T15" fmla="*/ 14 h 796"/>
                <a:gd name="T16" fmla="*/ 13 w 790"/>
                <a:gd name="T17" fmla="*/ 14 h 796"/>
                <a:gd name="T18" fmla="*/ 13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8" name="Freeform 21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1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1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9" name="Freeform 22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1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1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0" name="Freeform 23"/>
            <p:cNvSpPr>
              <a:spLocks noEditPoints="1"/>
            </p:cNvSpPr>
            <p:nvPr/>
          </p:nvSpPr>
          <p:spPr bwMode="auto">
            <a:xfrm flipV="1">
              <a:off x="235589" y="462667"/>
              <a:ext cx="236113" cy="236835"/>
            </a:xfrm>
            <a:custGeom>
              <a:avLst/>
              <a:gdLst>
                <a:gd name="T0" fmla="*/ 791 w 791"/>
                <a:gd name="T1" fmla="*/ 796 h 796"/>
                <a:gd name="T2" fmla="*/ 0 w 791"/>
                <a:gd name="T3" fmla="*/ 796 h 796"/>
                <a:gd name="T4" fmla="*/ 0 w 791"/>
                <a:gd name="T5" fmla="*/ 0 h 796"/>
                <a:gd name="T6" fmla="*/ 791 w 791"/>
                <a:gd name="T7" fmla="*/ 0 h 796"/>
                <a:gd name="T8" fmla="*/ 791 w 791"/>
                <a:gd name="T9" fmla="*/ 796 h 796"/>
                <a:gd name="T10" fmla="*/ 13 w 791"/>
                <a:gd name="T11" fmla="*/ 782 h 796"/>
                <a:gd name="T12" fmla="*/ 777 w 791"/>
                <a:gd name="T13" fmla="*/ 782 h 796"/>
                <a:gd name="T14" fmla="*/ 777 w 791"/>
                <a:gd name="T15" fmla="*/ 14 h 796"/>
                <a:gd name="T16" fmla="*/ 13 w 791"/>
                <a:gd name="T17" fmla="*/ 14 h 796"/>
                <a:gd name="T18" fmla="*/ 13 w 791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6">
                  <a:moveTo>
                    <a:pt x="791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1" name="Freeform 24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2" name="Freeform 25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3" name="Freeform 26"/>
            <p:cNvSpPr>
              <a:spLocks noEditPoints="1"/>
            </p:cNvSpPr>
            <p:nvPr/>
          </p:nvSpPr>
          <p:spPr bwMode="auto">
            <a:xfrm flipV="1">
              <a:off x="467230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4 w 790"/>
                <a:gd name="T11" fmla="*/ 782 h 796"/>
                <a:gd name="T12" fmla="*/ 778 w 790"/>
                <a:gd name="T13" fmla="*/ 782 h 796"/>
                <a:gd name="T14" fmla="*/ 778 w 790"/>
                <a:gd name="T15" fmla="*/ 14 h 796"/>
                <a:gd name="T16" fmla="*/ 14 w 790"/>
                <a:gd name="T17" fmla="*/ 14 h 796"/>
                <a:gd name="T18" fmla="*/ 14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4" name="Freeform 27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5" name="Freeform 28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6" name="Freeform 29"/>
            <p:cNvSpPr>
              <a:spLocks noEditPoints="1"/>
            </p:cNvSpPr>
            <p:nvPr/>
          </p:nvSpPr>
          <p:spPr bwMode="auto">
            <a:xfrm flipV="1">
              <a:off x="698870" y="462667"/>
              <a:ext cx="236113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2 w 790"/>
                <a:gd name="T11" fmla="*/ 782 h 796"/>
                <a:gd name="T12" fmla="*/ 776 w 790"/>
                <a:gd name="T13" fmla="*/ 782 h 796"/>
                <a:gd name="T14" fmla="*/ 776 w 790"/>
                <a:gd name="T15" fmla="*/ 14 h 796"/>
                <a:gd name="T16" fmla="*/ 12 w 790"/>
                <a:gd name="T17" fmla="*/ 14 h 796"/>
                <a:gd name="T18" fmla="*/ 12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7" name="Freeform 30"/>
            <p:cNvSpPr>
              <a:spLocks/>
            </p:cNvSpPr>
            <p:nvPr/>
          </p:nvSpPr>
          <p:spPr bwMode="auto">
            <a:xfrm flipV="1">
              <a:off x="697976" y="463561"/>
              <a:ext cx="236113" cy="352125"/>
            </a:xfrm>
            <a:custGeom>
              <a:avLst/>
              <a:gdLst>
                <a:gd name="T0" fmla="*/ 782 w 791"/>
                <a:gd name="T1" fmla="*/ 1182 h 1182"/>
                <a:gd name="T2" fmla="*/ 0 w 791"/>
                <a:gd name="T3" fmla="*/ 395 h 1182"/>
                <a:gd name="T4" fmla="*/ 395 w 791"/>
                <a:gd name="T5" fmla="*/ 0 h 1182"/>
                <a:gd name="T6" fmla="*/ 404 w 791"/>
                <a:gd name="T7" fmla="*/ 11 h 1182"/>
                <a:gd name="T8" fmla="*/ 19 w 791"/>
                <a:gd name="T9" fmla="*/ 396 h 1182"/>
                <a:gd name="T10" fmla="*/ 791 w 791"/>
                <a:gd name="T11" fmla="*/ 1172 h 1182"/>
                <a:gd name="T12" fmla="*/ 782 w 791"/>
                <a:gd name="T13" fmla="*/ 118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2">
                  <a:moveTo>
                    <a:pt x="782" y="1182"/>
                  </a:moveTo>
                  <a:lnTo>
                    <a:pt x="0" y="395"/>
                  </a:lnTo>
                  <a:lnTo>
                    <a:pt x="395" y="0"/>
                  </a:lnTo>
                  <a:lnTo>
                    <a:pt x="404" y="11"/>
                  </a:lnTo>
                  <a:lnTo>
                    <a:pt x="19" y="396"/>
                  </a:lnTo>
                  <a:lnTo>
                    <a:pt x="791" y="1172"/>
                  </a:lnTo>
                  <a:lnTo>
                    <a:pt x="782" y="11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8" name="Freeform 31"/>
            <p:cNvSpPr>
              <a:spLocks/>
            </p:cNvSpPr>
            <p:nvPr/>
          </p:nvSpPr>
          <p:spPr bwMode="auto">
            <a:xfrm flipV="1">
              <a:off x="699765" y="463561"/>
              <a:ext cx="236113" cy="468308"/>
            </a:xfrm>
            <a:custGeom>
              <a:avLst/>
              <a:gdLst>
                <a:gd name="T0" fmla="*/ 10 w 792"/>
                <a:gd name="T1" fmla="*/ 1573 h 1573"/>
                <a:gd name="T2" fmla="*/ 0 w 792"/>
                <a:gd name="T3" fmla="*/ 1563 h 1573"/>
                <a:gd name="T4" fmla="*/ 773 w 792"/>
                <a:gd name="T5" fmla="*/ 786 h 1573"/>
                <a:gd name="T6" fmla="*/ 0 w 792"/>
                <a:gd name="T7" fmla="*/ 9 h 1573"/>
                <a:gd name="T8" fmla="*/ 10 w 792"/>
                <a:gd name="T9" fmla="*/ 0 h 1573"/>
                <a:gd name="T10" fmla="*/ 792 w 792"/>
                <a:gd name="T11" fmla="*/ 786 h 1573"/>
                <a:gd name="T12" fmla="*/ 786 w 792"/>
                <a:gd name="T13" fmla="*/ 791 h 1573"/>
                <a:gd name="T14" fmla="*/ 10 w 792"/>
                <a:gd name="T15" fmla="*/ 1573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2" h="1573">
                  <a:moveTo>
                    <a:pt x="10" y="1573"/>
                  </a:moveTo>
                  <a:lnTo>
                    <a:pt x="0" y="1563"/>
                  </a:lnTo>
                  <a:lnTo>
                    <a:pt x="773" y="786"/>
                  </a:lnTo>
                  <a:lnTo>
                    <a:pt x="0" y="9"/>
                  </a:lnTo>
                  <a:lnTo>
                    <a:pt x="10" y="0"/>
                  </a:lnTo>
                  <a:lnTo>
                    <a:pt x="792" y="786"/>
                  </a:lnTo>
                  <a:lnTo>
                    <a:pt x="786" y="791"/>
                  </a:lnTo>
                  <a:lnTo>
                    <a:pt x="10" y="15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9" name="Freeform 32"/>
            <p:cNvSpPr>
              <a:spLocks noEditPoints="1"/>
            </p:cNvSpPr>
            <p:nvPr/>
          </p:nvSpPr>
          <p:spPr bwMode="auto">
            <a:xfrm flipV="1">
              <a:off x="3949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2 h 795"/>
                <a:gd name="T12" fmla="*/ 777 w 790"/>
                <a:gd name="T13" fmla="*/ 782 h 795"/>
                <a:gd name="T14" fmla="*/ 777 w 790"/>
                <a:gd name="T15" fmla="*/ 14 h 795"/>
                <a:gd name="T16" fmla="*/ 13 w 790"/>
                <a:gd name="T17" fmla="*/ 14 h 795"/>
                <a:gd name="T18" fmla="*/ 13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0" name="Freeform 33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10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1" name="Freeform 34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10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10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2" name="Freeform 35"/>
            <p:cNvSpPr>
              <a:spLocks noEditPoints="1"/>
            </p:cNvSpPr>
            <p:nvPr/>
          </p:nvSpPr>
          <p:spPr bwMode="auto">
            <a:xfrm flipV="1">
              <a:off x="235589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3 w 791"/>
                <a:gd name="T17" fmla="*/ 14 h 795"/>
                <a:gd name="T18" fmla="*/ 13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3" name="Freeform 36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4" name="Freeform 37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5" name="Freeform 38"/>
            <p:cNvSpPr>
              <a:spLocks noEditPoints="1"/>
            </p:cNvSpPr>
            <p:nvPr/>
          </p:nvSpPr>
          <p:spPr bwMode="auto">
            <a:xfrm flipV="1">
              <a:off x="467230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2 h 795"/>
                <a:gd name="T12" fmla="*/ 778 w 790"/>
                <a:gd name="T13" fmla="*/ 782 h 795"/>
                <a:gd name="T14" fmla="*/ 778 w 790"/>
                <a:gd name="T15" fmla="*/ 14 h 795"/>
                <a:gd name="T16" fmla="*/ 14 w 790"/>
                <a:gd name="T17" fmla="*/ 14 h 795"/>
                <a:gd name="T18" fmla="*/ 14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6" name="Freeform 39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10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7" name="Freeform 40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8" name="Freeform 41"/>
            <p:cNvSpPr>
              <a:spLocks noEditPoints="1"/>
            </p:cNvSpPr>
            <p:nvPr/>
          </p:nvSpPr>
          <p:spPr bwMode="auto">
            <a:xfrm flipV="1">
              <a:off x="698870" y="230300"/>
              <a:ext cx="236113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2 w 790"/>
                <a:gd name="T11" fmla="*/ 782 h 795"/>
                <a:gd name="T12" fmla="*/ 776 w 790"/>
                <a:gd name="T13" fmla="*/ 782 h 795"/>
                <a:gd name="T14" fmla="*/ 776 w 790"/>
                <a:gd name="T15" fmla="*/ 14 h 795"/>
                <a:gd name="T16" fmla="*/ 12 w 790"/>
                <a:gd name="T17" fmla="*/ 14 h 795"/>
                <a:gd name="T18" fmla="*/ 12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9" name="Freeform 42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10 h 791"/>
                <a:gd name="T4" fmla="*/ 10 w 786"/>
                <a:gd name="T5" fmla="*/ 0 h 791"/>
                <a:gd name="T6" fmla="*/ 786 w 786"/>
                <a:gd name="T7" fmla="*/ 782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6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0" name="Freeform 43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2 h 791"/>
                <a:gd name="T4" fmla="*/ 777 w 786"/>
                <a:gd name="T5" fmla="*/ 0 h 791"/>
                <a:gd name="T6" fmla="*/ 786 w 786"/>
                <a:gd name="T7" fmla="*/ 10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6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1" name="Freeform 44"/>
            <p:cNvSpPr>
              <a:spLocks noEditPoints="1"/>
            </p:cNvSpPr>
            <p:nvPr/>
          </p:nvSpPr>
          <p:spPr bwMode="auto">
            <a:xfrm flipV="1">
              <a:off x="930511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4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4 w 791"/>
                <a:gd name="T17" fmla="*/ 14 h 795"/>
                <a:gd name="T18" fmla="*/ 14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4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2" name="Freeform 45"/>
            <p:cNvSpPr>
              <a:spLocks/>
            </p:cNvSpPr>
            <p:nvPr/>
          </p:nvSpPr>
          <p:spPr bwMode="auto">
            <a:xfrm flipV="1">
              <a:off x="929616" y="230302"/>
              <a:ext cx="236113" cy="352125"/>
            </a:xfrm>
            <a:custGeom>
              <a:avLst/>
              <a:gdLst>
                <a:gd name="T0" fmla="*/ 781 w 791"/>
                <a:gd name="T1" fmla="*/ 1181 h 1181"/>
                <a:gd name="T2" fmla="*/ 0 w 791"/>
                <a:gd name="T3" fmla="*/ 394 h 1181"/>
                <a:gd name="T4" fmla="*/ 394 w 791"/>
                <a:gd name="T5" fmla="*/ 0 h 1181"/>
                <a:gd name="T6" fmla="*/ 404 w 791"/>
                <a:gd name="T7" fmla="*/ 9 h 1181"/>
                <a:gd name="T8" fmla="*/ 19 w 791"/>
                <a:gd name="T9" fmla="*/ 394 h 1181"/>
                <a:gd name="T10" fmla="*/ 791 w 791"/>
                <a:gd name="T11" fmla="*/ 1172 h 1181"/>
                <a:gd name="T12" fmla="*/ 781 w 791"/>
                <a:gd name="T13" fmla="*/ 1181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1">
                  <a:moveTo>
                    <a:pt x="781" y="1181"/>
                  </a:moveTo>
                  <a:lnTo>
                    <a:pt x="0" y="394"/>
                  </a:lnTo>
                  <a:lnTo>
                    <a:pt x="394" y="0"/>
                  </a:lnTo>
                  <a:lnTo>
                    <a:pt x="404" y="9"/>
                  </a:lnTo>
                  <a:lnTo>
                    <a:pt x="19" y="394"/>
                  </a:lnTo>
                  <a:lnTo>
                    <a:pt x="791" y="1172"/>
                  </a:lnTo>
                  <a:lnTo>
                    <a:pt x="781" y="11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3" name="Freeform 46"/>
            <p:cNvSpPr>
              <a:spLocks/>
            </p:cNvSpPr>
            <p:nvPr/>
          </p:nvSpPr>
          <p:spPr bwMode="auto">
            <a:xfrm flipV="1">
              <a:off x="931405" y="230302"/>
              <a:ext cx="235217" cy="468308"/>
            </a:xfrm>
            <a:custGeom>
              <a:avLst/>
              <a:gdLst>
                <a:gd name="T0" fmla="*/ 9 w 791"/>
                <a:gd name="T1" fmla="*/ 1572 h 1572"/>
                <a:gd name="T2" fmla="*/ 0 w 791"/>
                <a:gd name="T3" fmla="*/ 1563 h 1572"/>
                <a:gd name="T4" fmla="*/ 772 w 791"/>
                <a:gd name="T5" fmla="*/ 785 h 1572"/>
                <a:gd name="T6" fmla="*/ 0 w 791"/>
                <a:gd name="T7" fmla="*/ 9 h 1572"/>
                <a:gd name="T8" fmla="*/ 9 w 791"/>
                <a:gd name="T9" fmla="*/ 0 h 1572"/>
                <a:gd name="T10" fmla="*/ 791 w 791"/>
                <a:gd name="T11" fmla="*/ 785 h 1572"/>
                <a:gd name="T12" fmla="*/ 787 w 791"/>
                <a:gd name="T13" fmla="*/ 791 h 1572"/>
                <a:gd name="T14" fmla="*/ 9 w 791"/>
                <a:gd name="T15" fmla="*/ 1572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572">
                  <a:moveTo>
                    <a:pt x="9" y="1572"/>
                  </a:moveTo>
                  <a:lnTo>
                    <a:pt x="0" y="1563"/>
                  </a:lnTo>
                  <a:lnTo>
                    <a:pt x="772" y="785"/>
                  </a:lnTo>
                  <a:lnTo>
                    <a:pt x="0" y="9"/>
                  </a:lnTo>
                  <a:lnTo>
                    <a:pt x="9" y="0"/>
                  </a:lnTo>
                  <a:lnTo>
                    <a:pt x="791" y="785"/>
                  </a:lnTo>
                  <a:lnTo>
                    <a:pt x="787" y="791"/>
                  </a:lnTo>
                  <a:lnTo>
                    <a:pt x="9" y="1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4" name="Freeform 47"/>
            <p:cNvSpPr>
              <a:spLocks noEditPoints="1"/>
            </p:cNvSpPr>
            <p:nvPr/>
          </p:nvSpPr>
          <p:spPr bwMode="auto">
            <a:xfrm flipV="1">
              <a:off x="3949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3 w 790"/>
                <a:gd name="T11" fmla="*/ 781 h 794"/>
                <a:gd name="T12" fmla="*/ 777 w 790"/>
                <a:gd name="T13" fmla="*/ 781 h 794"/>
                <a:gd name="T14" fmla="*/ 777 w 790"/>
                <a:gd name="T15" fmla="*/ 13 h 794"/>
                <a:gd name="T16" fmla="*/ 13 w 790"/>
                <a:gd name="T17" fmla="*/ 13 h 794"/>
                <a:gd name="T18" fmla="*/ 13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5" name="Freeform 48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0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0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6" name="Freeform 49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0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0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7" name="Freeform 50"/>
            <p:cNvSpPr>
              <a:spLocks noEditPoints="1"/>
            </p:cNvSpPr>
            <p:nvPr/>
          </p:nvSpPr>
          <p:spPr bwMode="auto">
            <a:xfrm flipV="1">
              <a:off x="235589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3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3 w 791"/>
                <a:gd name="T17" fmla="*/ 13 h 794"/>
                <a:gd name="T18" fmla="*/ 13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8" name="Freeform 51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9" name="Freeform 52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0" name="Freeform 53"/>
            <p:cNvSpPr>
              <a:spLocks noEditPoints="1"/>
            </p:cNvSpPr>
            <p:nvPr/>
          </p:nvSpPr>
          <p:spPr bwMode="auto">
            <a:xfrm flipV="1">
              <a:off x="467230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4 w 790"/>
                <a:gd name="T11" fmla="*/ 781 h 794"/>
                <a:gd name="T12" fmla="*/ 778 w 790"/>
                <a:gd name="T13" fmla="*/ 781 h 794"/>
                <a:gd name="T14" fmla="*/ 778 w 790"/>
                <a:gd name="T15" fmla="*/ 13 h 794"/>
                <a:gd name="T16" fmla="*/ 14 w 790"/>
                <a:gd name="T17" fmla="*/ 13 h 794"/>
                <a:gd name="T18" fmla="*/ 14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1" name="Freeform 54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2" name="Freeform 55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 flipV="1">
              <a:off x="698870" y="-2959"/>
              <a:ext cx="236113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2 w 790"/>
                <a:gd name="T11" fmla="*/ 781 h 794"/>
                <a:gd name="T12" fmla="*/ 776 w 790"/>
                <a:gd name="T13" fmla="*/ 781 h 794"/>
                <a:gd name="T14" fmla="*/ 776 w 790"/>
                <a:gd name="T15" fmla="*/ 13 h 794"/>
                <a:gd name="T16" fmla="*/ 12 w 790"/>
                <a:gd name="T17" fmla="*/ 13 h 794"/>
                <a:gd name="T18" fmla="*/ 12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2" y="781"/>
                  </a:moveTo>
                  <a:lnTo>
                    <a:pt x="776" y="781"/>
                  </a:lnTo>
                  <a:lnTo>
                    <a:pt x="776" y="13"/>
                  </a:lnTo>
                  <a:lnTo>
                    <a:pt x="12" y="13"/>
                  </a:lnTo>
                  <a:lnTo>
                    <a:pt x="12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4" name="Freeform 57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9 h 791"/>
                <a:gd name="T4" fmla="*/ 10 w 786"/>
                <a:gd name="T5" fmla="*/ 0 h 791"/>
                <a:gd name="T6" fmla="*/ 786 w 786"/>
                <a:gd name="T7" fmla="*/ 780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6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5" name="Freeform 58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8" name="Freeform 71"/>
            <p:cNvSpPr>
              <a:spLocks noEditPoints="1"/>
            </p:cNvSpPr>
            <p:nvPr/>
          </p:nvSpPr>
          <p:spPr bwMode="auto">
            <a:xfrm flipV="1">
              <a:off x="930511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4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4 w 791"/>
                <a:gd name="T17" fmla="*/ 13 h 794"/>
                <a:gd name="T18" fmla="*/ 14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4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9" name="Freeform 72"/>
            <p:cNvSpPr>
              <a:spLocks/>
            </p:cNvSpPr>
            <p:nvPr/>
          </p:nvSpPr>
          <p:spPr bwMode="auto">
            <a:xfrm flipV="1">
              <a:off x="931405" y="-3853"/>
              <a:ext cx="471330" cy="470095"/>
            </a:xfrm>
            <a:custGeom>
              <a:avLst/>
              <a:gdLst>
                <a:gd name="T0" fmla="*/ 782 w 1582"/>
                <a:gd name="T1" fmla="*/ 1577 h 1577"/>
                <a:gd name="T2" fmla="*/ 0 w 1582"/>
                <a:gd name="T3" fmla="*/ 791 h 1577"/>
                <a:gd name="T4" fmla="*/ 9 w 1582"/>
                <a:gd name="T5" fmla="*/ 782 h 1577"/>
                <a:gd name="T6" fmla="*/ 782 w 1582"/>
                <a:gd name="T7" fmla="*/ 1558 h 1577"/>
                <a:gd name="T8" fmla="*/ 1562 w 1582"/>
                <a:gd name="T9" fmla="*/ 786 h 1577"/>
                <a:gd name="T10" fmla="*/ 777 w 1582"/>
                <a:gd name="T11" fmla="*/ 10 h 1577"/>
                <a:gd name="T12" fmla="*/ 787 w 1582"/>
                <a:gd name="T13" fmla="*/ 0 h 1577"/>
                <a:gd name="T14" fmla="*/ 1582 w 1582"/>
                <a:gd name="T15" fmla="*/ 786 h 1577"/>
                <a:gd name="T16" fmla="*/ 782 w 1582"/>
                <a:gd name="T17" fmla="*/ 15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2" h="1577">
                  <a:moveTo>
                    <a:pt x="782" y="1577"/>
                  </a:moveTo>
                  <a:lnTo>
                    <a:pt x="0" y="791"/>
                  </a:lnTo>
                  <a:lnTo>
                    <a:pt x="9" y="782"/>
                  </a:lnTo>
                  <a:lnTo>
                    <a:pt x="782" y="1558"/>
                  </a:lnTo>
                  <a:lnTo>
                    <a:pt x="1562" y="786"/>
                  </a:lnTo>
                  <a:lnTo>
                    <a:pt x="777" y="10"/>
                  </a:lnTo>
                  <a:lnTo>
                    <a:pt x="787" y="0"/>
                  </a:lnTo>
                  <a:lnTo>
                    <a:pt x="1582" y="786"/>
                  </a:lnTo>
                  <a:lnTo>
                    <a:pt x="782" y="15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2" name="Freeform 75"/>
            <p:cNvSpPr>
              <a:spLocks/>
            </p:cNvSpPr>
            <p:nvPr/>
          </p:nvSpPr>
          <p:spPr bwMode="auto">
            <a:xfrm flipV="1">
              <a:off x="1161257" y="114117"/>
              <a:ext cx="121633" cy="236835"/>
            </a:xfrm>
            <a:custGeom>
              <a:avLst/>
              <a:gdLst>
                <a:gd name="T0" fmla="*/ 397 w 407"/>
                <a:gd name="T1" fmla="*/ 795 h 795"/>
                <a:gd name="T2" fmla="*/ 0 w 407"/>
                <a:gd name="T3" fmla="*/ 398 h 795"/>
                <a:gd name="T4" fmla="*/ 398 w 407"/>
                <a:gd name="T5" fmla="*/ 0 h 795"/>
                <a:gd name="T6" fmla="*/ 407 w 407"/>
                <a:gd name="T7" fmla="*/ 10 h 795"/>
                <a:gd name="T8" fmla="*/ 20 w 407"/>
                <a:gd name="T9" fmla="*/ 398 h 795"/>
                <a:gd name="T10" fmla="*/ 406 w 407"/>
                <a:gd name="T11" fmla="*/ 785 h 795"/>
                <a:gd name="T12" fmla="*/ 397 w 407"/>
                <a:gd name="T13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" h="795">
                  <a:moveTo>
                    <a:pt x="397" y="795"/>
                  </a:moveTo>
                  <a:lnTo>
                    <a:pt x="0" y="398"/>
                  </a:lnTo>
                  <a:lnTo>
                    <a:pt x="398" y="0"/>
                  </a:lnTo>
                  <a:lnTo>
                    <a:pt x="407" y="10"/>
                  </a:lnTo>
                  <a:lnTo>
                    <a:pt x="20" y="398"/>
                  </a:lnTo>
                  <a:lnTo>
                    <a:pt x="406" y="785"/>
                  </a:lnTo>
                  <a:lnTo>
                    <a:pt x="397" y="7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3" name="Freeform 15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4" name="Freeform 16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7" name="Freeform 58"/>
            <p:cNvSpPr>
              <a:spLocks/>
            </p:cNvSpPr>
            <p:nvPr/>
          </p:nvSpPr>
          <p:spPr bwMode="auto">
            <a:xfrm flipV="1">
              <a:off x="930746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35" name="그룹 234"/>
          <p:cNvGrpSpPr/>
          <p:nvPr/>
        </p:nvGrpSpPr>
        <p:grpSpPr>
          <a:xfrm>
            <a:off x="0" y="963716"/>
            <a:ext cx="9144000" cy="271136"/>
            <a:chOff x="45074" y="925617"/>
            <a:chExt cx="5223874" cy="0"/>
          </a:xfrm>
        </p:grpSpPr>
        <p:cxnSp>
          <p:nvCxnSpPr>
            <p:cNvPr id="236" name="직선 연결선 235"/>
            <p:cNvCxnSpPr/>
            <p:nvPr/>
          </p:nvCxnSpPr>
          <p:spPr>
            <a:xfrm>
              <a:off x="3882791" y="925617"/>
              <a:ext cx="1386157" cy="0"/>
            </a:xfrm>
            <a:prstGeom prst="line">
              <a:avLst/>
            </a:prstGeom>
            <a:ln w="76200">
              <a:solidFill>
                <a:srgbClr val="FAC2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직선 연결선 236"/>
            <p:cNvCxnSpPr/>
            <p:nvPr/>
          </p:nvCxnSpPr>
          <p:spPr>
            <a:xfrm>
              <a:off x="2065100" y="925617"/>
              <a:ext cx="2283102" cy="0"/>
            </a:xfrm>
            <a:prstGeom prst="line">
              <a:avLst/>
            </a:prstGeom>
            <a:ln w="76200">
              <a:solidFill>
                <a:srgbClr val="008E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직선 연결선 237"/>
            <p:cNvCxnSpPr/>
            <p:nvPr/>
          </p:nvCxnSpPr>
          <p:spPr>
            <a:xfrm>
              <a:off x="45074" y="925617"/>
              <a:ext cx="2685589" cy="0"/>
            </a:xfrm>
            <a:prstGeom prst="line">
              <a:avLst/>
            </a:prstGeom>
            <a:ln w="76200">
              <a:solidFill>
                <a:srgbClr val="E40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719547"/>
              </p:ext>
            </p:extLst>
          </p:nvPr>
        </p:nvGraphicFramePr>
        <p:xfrm>
          <a:off x="894991" y="2776995"/>
          <a:ext cx="7459503" cy="3360042"/>
        </p:xfrm>
        <a:graphic>
          <a:graphicData uri="http://schemas.openxmlformats.org/drawingml/2006/table">
            <a:tbl>
              <a:tblPr/>
              <a:tblGrid>
                <a:gridCol w="2486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6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6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00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대분류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소분류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기타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① 작품 개요 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작품개발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동기  </a:t>
                      </a:r>
                    </a:p>
                    <a:p>
                      <a:pPr marL="0" marR="0" lvl="0" indent="0" algn="just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작품개발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목적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페이지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② 작품의 필요성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작품 설계 배경 </a:t>
                      </a:r>
                      <a:endParaRPr lang="en-US" altLang="ko-KR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285750" marR="0" indent="-2857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작품 설계 필요성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페이지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③ 과제 해결 방안 및 과정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아이디어 도출 및 논의</a:t>
                      </a: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구현을 위한 방안 마련 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 ~ 2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페이지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④ 작품 제작과정</a:t>
                      </a: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설명 및 사진 첨부가능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 ~ 2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페이지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0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⑤ 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개발결과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* 향 후 활용계획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페이지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16391" y="1347805"/>
            <a:ext cx="65964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1)</a:t>
            </a:r>
            <a:r>
              <a:rPr lang="ko-KR" altLang="en-US" dirty="0"/>
              <a:t>발표자료 작성시 아래 항목을 반드시 기술하여 작성 할 것</a:t>
            </a:r>
            <a:endParaRPr lang="en-US" altLang="ko-KR" dirty="0"/>
          </a:p>
          <a:p>
            <a:r>
              <a:rPr lang="en-US" altLang="ko-KR" dirty="0"/>
              <a:t>2)</a:t>
            </a:r>
            <a:r>
              <a:rPr lang="ko-KR" altLang="en-US" dirty="0"/>
              <a:t>발표자료 표지에는 전공</a:t>
            </a:r>
            <a:r>
              <a:rPr lang="en-US" altLang="ko-KR" dirty="0"/>
              <a:t>,</a:t>
            </a:r>
            <a:r>
              <a:rPr lang="ko-KR" altLang="en-US" dirty="0" err="1"/>
              <a:t>작품명</a:t>
            </a:r>
            <a:r>
              <a:rPr lang="en-US" altLang="ko-KR" dirty="0"/>
              <a:t>,</a:t>
            </a:r>
            <a:r>
              <a:rPr lang="ko-KR" altLang="en-US" dirty="0" err="1"/>
              <a:t>팀명</a:t>
            </a:r>
            <a:r>
              <a:rPr lang="en-US" altLang="ko-KR" dirty="0"/>
              <a:t>,</a:t>
            </a:r>
            <a:r>
              <a:rPr lang="ko-KR" altLang="en-US" dirty="0" err="1"/>
              <a:t>팀원표시</a:t>
            </a:r>
            <a:r>
              <a:rPr lang="ko-KR" altLang="en-US" dirty="0"/>
              <a:t> 필수 </a:t>
            </a:r>
            <a:endParaRPr lang="en-US" altLang="ko-KR" dirty="0"/>
          </a:p>
          <a:p>
            <a:r>
              <a:rPr lang="en-US" altLang="ko-KR" dirty="0"/>
              <a:t>3)</a:t>
            </a:r>
            <a:r>
              <a:rPr lang="ko-KR" altLang="en-US" dirty="0"/>
              <a:t>발표 페이지 수는 최대 </a:t>
            </a:r>
            <a:r>
              <a:rPr lang="en-US" altLang="ko-KR" dirty="0"/>
              <a:t>7P</a:t>
            </a:r>
          </a:p>
          <a:p>
            <a:r>
              <a:rPr lang="en-US" altLang="ko-KR" dirty="0"/>
              <a:t>4)</a:t>
            </a:r>
            <a:r>
              <a:rPr lang="ko-KR" altLang="en-US" dirty="0"/>
              <a:t>디자인 양식은 </a:t>
            </a:r>
            <a:r>
              <a:rPr lang="en-US" altLang="ko-KR" dirty="0"/>
              <a:t>1</a:t>
            </a:r>
            <a:r>
              <a:rPr lang="ko-KR" altLang="en-US" dirty="0"/>
              <a:t>번 항목 준수 시 </a:t>
            </a:r>
            <a:r>
              <a:rPr lang="ko-KR" altLang="en-US" dirty="0" err="1"/>
              <a:t>다른양식으로</a:t>
            </a:r>
            <a:r>
              <a:rPr lang="ko-KR" altLang="en-US" dirty="0"/>
              <a:t> 제작 가능</a:t>
            </a:r>
          </a:p>
        </p:txBody>
      </p:sp>
      <p:sp>
        <p:nvSpPr>
          <p:cNvPr id="139" name="제목 5"/>
          <p:cNvSpPr txBox="1">
            <a:spLocks/>
          </p:cNvSpPr>
          <p:nvPr/>
        </p:nvSpPr>
        <p:spPr>
          <a:xfrm>
            <a:off x="239166" y="66188"/>
            <a:ext cx="7165342" cy="659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파워포인트 작성 안내  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1B918DA-0D8F-44A1-95F4-D014A87402BD}"/>
              </a:ext>
            </a:extLst>
          </p:cNvPr>
          <p:cNvSpPr txBox="1"/>
          <p:nvPr/>
        </p:nvSpPr>
        <p:spPr>
          <a:xfrm>
            <a:off x="812578" y="6257458"/>
            <a:ext cx="7907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작성시 삭제 후 제출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1481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100" y="0"/>
            <a:ext cx="9140899" cy="9875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V="1">
            <a:off x="7700461" y="0"/>
            <a:ext cx="1443537" cy="926306"/>
            <a:chOff x="7596336" y="-6852"/>
            <a:chExt cx="1548407" cy="994432"/>
          </a:xfrm>
        </p:grpSpPr>
        <p:sp>
          <p:nvSpPr>
            <p:cNvPr id="363" name="Freeform 76"/>
            <p:cNvSpPr>
              <a:spLocks/>
            </p:cNvSpPr>
            <p:nvPr/>
          </p:nvSpPr>
          <p:spPr bwMode="auto">
            <a:xfrm flipH="1">
              <a:off x="8370932" y="366256"/>
              <a:ext cx="257675" cy="124108"/>
            </a:xfrm>
            <a:custGeom>
              <a:avLst/>
              <a:gdLst>
                <a:gd name="T0" fmla="*/ 493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3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3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4" name="Freeform 77"/>
            <p:cNvSpPr>
              <a:spLocks/>
            </p:cNvSpPr>
            <p:nvPr/>
          </p:nvSpPr>
          <p:spPr bwMode="auto">
            <a:xfrm flipH="1">
              <a:off x="8370932" y="118041"/>
              <a:ext cx="257675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5" name="Freeform 78"/>
            <p:cNvSpPr>
              <a:spLocks/>
            </p:cNvSpPr>
            <p:nvPr/>
          </p:nvSpPr>
          <p:spPr bwMode="auto">
            <a:xfrm flipH="1">
              <a:off x="8370932" y="-6852"/>
              <a:ext cx="128838" cy="249001"/>
            </a:xfrm>
            <a:custGeom>
              <a:avLst/>
              <a:gdLst>
                <a:gd name="T0" fmla="*/ 493 w 493"/>
                <a:gd name="T1" fmla="*/ 0 h 950"/>
                <a:gd name="T2" fmla="*/ 493 w 493"/>
                <a:gd name="T3" fmla="*/ 950 h 950"/>
                <a:gd name="T4" fmla="*/ 0 w 493"/>
                <a:gd name="T5" fmla="*/ 475 h 950"/>
                <a:gd name="T6" fmla="*/ 493 w 493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0"/>
                  </a:moveTo>
                  <a:lnTo>
                    <a:pt x="493" y="950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41A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6" name="Freeform 79"/>
            <p:cNvSpPr>
              <a:spLocks/>
            </p:cNvSpPr>
            <p:nvPr/>
          </p:nvSpPr>
          <p:spPr bwMode="auto">
            <a:xfrm flipH="1">
              <a:off x="8370932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D2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7" name="Freeform 80"/>
            <p:cNvSpPr>
              <a:spLocks/>
            </p:cNvSpPr>
            <p:nvPr/>
          </p:nvSpPr>
          <p:spPr bwMode="auto">
            <a:xfrm flipH="1">
              <a:off x="8370932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8" name="Freeform 81"/>
            <p:cNvSpPr>
              <a:spLocks/>
            </p:cNvSpPr>
            <p:nvPr/>
          </p:nvSpPr>
          <p:spPr bwMode="auto">
            <a:xfrm flipH="1">
              <a:off x="8370932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0" name="Freeform 83"/>
            <p:cNvSpPr>
              <a:spLocks/>
            </p:cNvSpPr>
            <p:nvPr/>
          </p:nvSpPr>
          <p:spPr bwMode="auto">
            <a:xfrm flipH="1">
              <a:off x="8112472" y="366256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1" name="Freeform 84"/>
            <p:cNvSpPr>
              <a:spLocks/>
            </p:cNvSpPr>
            <p:nvPr/>
          </p:nvSpPr>
          <p:spPr bwMode="auto">
            <a:xfrm flipH="1">
              <a:off x="8112472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2" name="Freeform 85"/>
            <p:cNvSpPr>
              <a:spLocks/>
            </p:cNvSpPr>
            <p:nvPr/>
          </p:nvSpPr>
          <p:spPr bwMode="auto">
            <a:xfrm flipH="1">
              <a:off x="8112472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3" name="Freeform 86"/>
            <p:cNvSpPr>
              <a:spLocks/>
            </p:cNvSpPr>
            <p:nvPr/>
          </p:nvSpPr>
          <p:spPr bwMode="auto">
            <a:xfrm flipH="1">
              <a:off x="8112472" y="118041"/>
              <a:ext cx="258460" cy="124108"/>
            </a:xfrm>
            <a:custGeom>
              <a:avLst/>
              <a:gdLst>
                <a:gd name="T0" fmla="*/ 493 w 985"/>
                <a:gd name="T1" fmla="*/ 0 h 475"/>
                <a:gd name="T2" fmla="*/ 985 w 985"/>
                <a:gd name="T3" fmla="*/ 475 h 475"/>
                <a:gd name="T4" fmla="*/ 0 w 985"/>
                <a:gd name="T5" fmla="*/ 475 h 475"/>
                <a:gd name="T6" fmla="*/ 493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493" y="0"/>
                  </a:moveTo>
                  <a:lnTo>
                    <a:pt x="985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6" name="Freeform 89"/>
            <p:cNvSpPr>
              <a:spLocks/>
            </p:cNvSpPr>
            <p:nvPr/>
          </p:nvSpPr>
          <p:spPr bwMode="auto">
            <a:xfrm flipH="1">
              <a:off x="8112472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7" name="Freeform 90"/>
            <p:cNvSpPr>
              <a:spLocks/>
            </p:cNvSpPr>
            <p:nvPr/>
          </p:nvSpPr>
          <p:spPr bwMode="auto">
            <a:xfrm flipH="1">
              <a:off x="8112472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DCD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8" name="Freeform 91"/>
            <p:cNvSpPr>
              <a:spLocks/>
            </p:cNvSpPr>
            <p:nvPr/>
          </p:nvSpPr>
          <p:spPr bwMode="auto">
            <a:xfrm flipH="1">
              <a:off x="7983634" y="-6852"/>
              <a:ext cx="128838" cy="249001"/>
            </a:xfrm>
            <a:custGeom>
              <a:avLst/>
              <a:gdLst>
                <a:gd name="T0" fmla="*/ 494 w 494"/>
                <a:gd name="T1" fmla="*/ 475 h 950"/>
                <a:gd name="T2" fmla="*/ 0 w 494"/>
                <a:gd name="T3" fmla="*/ 950 h 950"/>
                <a:gd name="T4" fmla="*/ 0 w 494"/>
                <a:gd name="T5" fmla="*/ 0 h 950"/>
                <a:gd name="T6" fmla="*/ 494 w 494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50">
                  <a:moveTo>
                    <a:pt x="494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9" name="Freeform 92"/>
            <p:cNvSpPr>
              <a:spLocks/>
            </p:cNvSpPr>
            <p:nvPr/>
          </p:nvSpPr>
          <p:spPr bwMode="auto">
            <a:xfrm flipH="1">
              <a:off x="8241310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93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0" name="Freeform 93"/>
            <p:cNvSpPr>
              <a:spLocks/>
            </p:cNvSpPr>
            <p:nvPr/>
          </p:nvSpPr>
          <p:spPr bwMode="auto">
            <a:xfrm flipH="1">
              <a:off x="8241310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2" name="Freeform 95"/>
            <p:cNvSpPr>
              <a:spLocks/>
            </p:cNvSpPr>
            <p:nvPr/>
          </p:nvSpPr>
          <p:spPr bwMode="auto">
            <a:xfrm flipH="1">
              <a:off x="7725174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5A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3" name="Freeform 96"/>
            <p:cNvSpPr>
              <a:spLocks/>
            </p:cNvSpPr>
            <p:nvPr/>
          </p:nvSpPr>
          <p:spPr bwMode="auto">
            <a:xfrm flipH="1">
              <a:off x="7725174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33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5" name="Freeform 98"/>
            <p:cNvSpPr>
              <a:spLocks/>
            </p:cNvSpPr>
            <p:nvPr/>
          </p:nvSpPr>
          <p:spPr bwMode="auto">
            <a:xfrm flipH="1">
              <a:off x="7983634" y="242149"/>
              <a:ext cx="128838" cy="248215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443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6" name="Freeform 99"/>
            <p:cNvSpPr>
              <a:spLocks/>
            </p:cNvSpPr>
            <p:nvPr/>
          </p:nvSpPr>
          <p:spPr bwMode="auto">
            <a:xfrm flipH="1">
              <a:off x="8628607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63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9" name="Freeform 102"/>
            <p:cNvSpPr>
              <a:spLocks/>
            </p:cNvSpPr>
            <p:nvPr/>
          </p:nvSpPr>
          <p:spPr bwMode="auto">
            <a:xfrm flipH="1">
              <a:off x="9015905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4" name="Freeform 107"/>
            <p:cNvSpPr>
              <a:spLocks/>
            </p:cNvSpPr>
            <p:nvPr/>
          </p:nvSpPr>
          <p:spPr bwMode="auto">
            <a:xfrm flipH="1">
              <a:off x="8499770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8" name="Freeform 111"/>
            <p:cNvSpPr>
              <a:spLocks/>
            </p:cNvSpPr>
            <p:nvPr/>
          </p:nvSpPr>
          <p:spPr bwMode="auto">
            <a:xfrm flipH="1">
              <a:off x="8887068" y="-6852"/>
              <a:ext cx="128838" cy="249001"/>
            </a:xfrm>
            <a:custGeom>
              <a:avLst/>
              <a:gdLst>
                <a:gd name="T0" fmla="*/ 0 w 493"/>
                <a:gd name="T1" fmla="*/ 475 h 950"/>
                <a:gd name="T2" fmla="*/ 493 w 493"/>
                <a:gd name="T3" fmla="*/ 0 h 950"/>
                <a:gd name="T4" fmla="*/ 493 w 493"/>
                <a:gd name="T5" fmla="*/ 950 h 950"/>
                <a:gd name="T6" fmla="*/ 0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475"/>
                  </a:moveTo>
                  <a:lnTo>
                    <a:pt x="493" y="0"/>
                  </a:lnTo>
                  <a:lnTo>
                    <a:pt x="493" y="95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511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9" name="Freeform 112"/>
            <p:cNvSpPr>
              <a:spLocks/>
            </p:cNvSpPr>
            <p:nvPr/>
          </p:nvSpPr>
          <p:spPr bwMode="auto">
            <a:xfrm flipH="1">
              <a:off x="8887068" y="366256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0" name="Freeform 113"/>
            <p:cNvSpPr>
              <a:spLocks/>
            </p:cNvSpPr>
            <p:nvPr/>
          </p:nvSpPr>
          <p:spPr bwMode="auto">
            <a:xfrm flipH="1">
              <a:off x="8887068" y="242149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1" name="Freeform 114"/>
            <p:cNvSpPr>
              <a:spLocks/>
            </p:cNvSpPr>
            <p:nvPr/>
          </p:nvSpPr>
          <p:spPr bwMode="auto">
            <a:xfrm flipH="1">
              <a:off x="8887068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2" name="Freeform 115"/>
            <p:cNvSpPr>
              <a:spLocks/>
            </p:cNvSpPr>
            <p:nvPr/>
          </p:nvSpPr>
          <p:spPr bwMode="auto">
            <a:xfrm flipH="1">
              <a:off x="9015905" y="-6852"/>
              <a:ext cx="128838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CB3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4" name="Freeform 117"/>
            <p:cNvSpPr>
              <a:spLocks/>
            </p:cNvSpPr>
            <p:nvPr/>
          </p:nvSpPr>
          <p:spPr bwMode="auto">
            <a:xfrm flipH="1">
              <a:off x="8499770" y="-6852"/>
              <a:ext cx="128838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3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6" name="Freeform 119"/>
            <p:cNvSpPr>
              <a:spLocks/>
            </p:cNvSpPr>
            <p:nvPr/>
          </p:nvSpPr>
          <p:spPr bwMode="auto">
            <a:xfrm flipH="1">
              <a:off x="8887068" y="118041"/>
              <a:ext cx="257675" cy="124108"/>
            </a:xfrm>
            <a:custGeom>
              <a:avLst/>
              <a:gdLst>
                <a:gd name="T0" fmla="*/ 986 w 986"/>
                <a:gd name="T1" fmla="*/ 475 h 475"/>
                <a:gd name="T2" fmla="*/ 0 w 986"/>
                <a:gd name="T3" fmla="*/ 475 h 475"/>
                <a:gd name="T4" fmla="*/ 493 w 986"/>
                <a:gd name="T5" fmla="*/ 0 h 475"/>
                <a:gd name="T6" fmla="*/ 986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986" y="475"/>
                  </a:moveTo>
                  <a:lnTo>
                    <a:pt x="0" y="475"/>
                  </a:lnTo>
                  <a:lnTo>
                    <a:pt x="493" y="0"/>
                  </a:lnTo>
                  <a:lnTo>
                    <a:pt x="986" y="475"/>
                  </a:lnTo>
                  <a:close/>
                </a:path>
              </a:pathLst>
            </a:custGeom>
            <a:solidFill>
              <a:srgbClr val="94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7" name="Freeform 120"/>
            <p:cNvSpPr>
              <a:spLocks/>
            </p:cNvSpPr>
            <p:nvPr/>
          </p:nvSpPr>
          <p:spPr bwMode="auto">
            <a:xfrm flipH="1">
              <a:off x="8628607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8" name="Freeform 121"/>
            <p:cNvSpPr>
              <a:spLocks/>
            </p:cNvSpPr>
            <p:nvPr/>
          </p:nvSpPr>
          <p:spPr bwMode="auto">
            <a:xfrm flipH="1">
              <a:off x="8757445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9" name="Freeform 122"/>
            <p:cNvSpPr>
              <a:spLocks/>
            </p:cNvSpPr>
            <p:nvPr/>
          </p:nvSpPr>
          <p:spPr bwMode="auto">
            <a:xfrm flipH="1">
              <a:off x="8757445" y="-6852"/>
              <a:ext cx="129623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9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0" name="Freeform 123"/>
            <p:cNvSpPr>
              <a:spLocks/>
            </p:cNvSpPr>
            <p:nvPr/>
          </p:nvSpPr>
          <p:spPr bwMode="auto">
            <a:xfrm flipH="1">
              <a:off x="8887068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1" name="Freeform 124"/>
            <p:cNvSpPr>
              <a:spLocks/>
            </p:cNvSpPr>
            <p:nvPr/>
          </p:nvSpPr>
          <p:spPr bwMode="auto">
            <a:xfrm flipH="1">
              <a:off x="8628607" y="366256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2" name="Freeform 125"/>
            <p:cNvSpPr>
              <a:spLocks/>
            </p:cNvSpPr>
            <p:nvPr/>
          </p:nvSpPr>
          <p:spPr bwMode="auto">
            <a:xfrm flipH="1">
              <a:off x="8628607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3" name="Freeform 126"/>
            <p:cNvSpPr>
              <a:spLocks/>
            </p:cNvSpPr>
            <p:nvPr/>
          </p:nvSpPr>
          <p:spPr bwMode="auto">
            <a:xfrm flipH="1">
              <a:off x="8628607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4" name="Freeform 127"/>
            <p:cNvSpPr>
              <a:spLocks/>
            </p:cNvSpPr>
            <p:nvPr/>
          </p:nvSpPr>
          <p:spPr bwMode="auto">
            <a:xfrm flipH="1">
              <a:off x="8628607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6" name="Freeform 129"/>
            <p:cNvSpPr>
              <a:spLocks/>
            </p:cNvSpPr>
            <p:nvPr/>
          </p:nvSpPr>
          <p:spPr bwMode="auto">
            <a:xfrm flipH="1">
              <a:off x="7596336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7" name="Freeform 130"/>
            <p:cNvSpPr>
              <a:spLocks/>
            </p:cNvSpPr>
            <p:nvPr/>
          </p:nvSpPr>
          <p:spPr bwMode="auto">
            <a:xfrm flipH="1">
              <a:off x="7596336" y="242149"/>
              <a:ext cx="258460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9" name="Freeform 132"/>
            <p:cNvSpPr>
              <a:spLocks/>
            </p:cNvSpPr>
            <p:nvPr/>
          </p:nvSpPr>
          <p:spPr bwMode="auto">
            <a:xfrm flipH="1">
              <a:off x="8112472" y="490364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0" name="Freeform 133"/>
            <p:cNvSpPr>
              <a:spLocks/>
            </p:cNvSpPr>
            <p:nvPr/>
          </p:nvSpPr>
          <p:spPr bwMode="auto">
            <a:xfrm flipH="1">
              <a:off x="8112472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A09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1" name="Freeform 134"/>
            <p:cNvSpPr>
              <a:spLocks/>
            </p:cNvSpPr>
            <p:nvPr/>
          </p:nvSpPr>
          <p:spPr bwMode="auto">
            <a:xfrm flipH="1">
              <a:off x="8112472" y="615257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32A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2" name="Freeform 135"/>
            <p:cNvSpPr>
              <a:spLocks/>
            </p:cNvSpPr>
            <p:nvPr/>
          </p:nvSpPr>
          <p:spPr bwMode="auto">
            <a:xfrm flipH="1">
              <a:off x="8370932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CB3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3" name="Freeform 136"/>
            <p:cNvSpPr>
              <a:spLocks/>
            </p:cNvSpPr>
            <p:nvPr/>
          </p:nvSpPr>
          <p:spPr bwMode="auto">
            <a:xfrm flipH="1">
              <a:off x="8628607" y="739364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4" name="Freeform 137"/>
            <p:cNvSpPr>
              <a:spLocks/>
            </p:cNvSpPr>
            <p:nvPr/>
          </p:nvSpPr>
          <p:spPr bwMode="auto">
            <a:xfrm flipH="1">
              <a:off x="8499770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4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5" name="Freeform 138"/>
            <p:cNvSpPr>
              <a:spLocks/>
            </p:cNvSpPr>
            <p:nvPr/>
          </p:nvSpPr>
          <p:spPr bwMode="auto">
            <a:xfrm flipH="1">
              <a:off x="8757445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5C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6" name="Freeform 139"/>
            <p:cNvSpPr>
              <a:spLocks/>
            </p:cNvSpPr>
            <p:nvPr/>
          </p:nvSpPr>
          <p:spPr bwMode="auto">
            <a:xfrm flipH="1">
              <a:off x="8112472" y="739364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6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7" name="Freeform 140"/>
            <p:cNvSpPr>
              <a:spLocks/>
            </p:cNvSpPr>
            <p:nvPr/>
          </p:nvSpPr>
          <p:spPr bwMode="auto">
            <a:xfrm flipH="1">
              <a:off x="8628607" y="863472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8" name="Freeform 141"/>
            <p:cNvSpPr>
              <a:spLocks/>
            </p:cNvSpPr>
            <p:nvPr/>
          </p:nvSpPr>
          <p:spPr bwMode="auto">
            <a:xfrm flipH="1">
              <a:off x="8370932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B13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9" name="Freeform 142"/>
            <p:cNvSpPr>
              <a:spLocks/>
            </p:cNvSpPr>
            <p:nvPr/>
          </p:nvSpPr>
          <p:spPr bwMode="auto">
            <a:xfrm flipH="1">
              <a:off x="8241310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0" name="Freeform 143"/>
            <p:cNvSpPr>
              <a:spLocks/>
            </p:cNvSpPr>
            <p:nvPr/>
          </p:nvSpPr>
          <p:spPr bwMode="auto">
            <a:xfrm flipH="1">
              <a:off x="8887068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1" name="Freeform 144"/>
            <p:cNvSpPr>
              <a:spLocks/>
            </p:cNvSpPr>
            <p:nvPr/>
          </p:nvSpPr>
          <p:spPr bwMode="auto">
            <a:xfrm flipH="1">
              <a:off x="8887068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D7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2" name="Freeform 145"/>
            <p:cNvSpPr>
              <a:spLocks/>
            </p:cNvSpPr>
            <p:nvPr/>
          </p:nvSpPr>
          <p:spPr bwMode="auto">
            <a:xfrm flipH="1">
              <a:off x="9015905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3" name="Freeform 146"/>
            <p:cNvSpPr>
              <a:spLocks/>
            </p:cNvSpPr>
            <p:nvPr/>
          </p:nvSpPr>
          <p:spPr bwMode="auto">
            <a:xfrm flipH="1">
              <a:off x="8628607" y="739364"/>
              <a:ext cx="258460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4" name="Freeform 147"/>
            <p:cNvSpPr>
              <a:spLocks/>
            </p:cNvSpPr>
            <p:nvPr/>
          </p:nvSpPr>
          <p:spPr bwMode="auto">
            <a:xfrm flipH="1">
              <a:off x="8241310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5" name="Freeform 148"/>
            <p:cNvSpPr>
              <a:spLocks/>
            </p:cNvSpPr>
            <p:nvPr/>
          </p:nvSpPr>
          <p:spPr bwMode="auto">
            <a:xfrm flipH="1">
              <a:off x="8370932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B7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7" name="Freeform 150"/>
            <p:cNvSpPr>
              <a:spLocks/>
            </p:cNvSpPr>
            <p:nvPr/>
          </p:nvSpPr>
          <p:spPr bwMode="auto">
            <a:xfrm flipH="1">
              <a:off x="8887068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8" name="Freeform 151"/>
            <p:cNvSpPr>
              <a:spLocks/>
            </p:cNvSpPr>
            <p:nvPr/>
          </p:nvSpPr>
          <p:spPr bwMode="auto">
            <a:xfrm flipH="1">
              <a:off x="7983634" y="490364"/>
              <a:ext cx="128838" cy="249001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EAE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3" name="Freeform 156"/>
            <p:cNvSpPr>
              <a:spLocks/>
            </p:cNvSpPr>
            <p:nvPr/>
          </p:nvSpPr>
          <p:spPr bwMode="auto">
            <a:xfrm flipH="1">
              <a:off x="8370932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98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4" name="Freeform 157"/>
            <p:cNvSpPr>
              <a:spLocks/>
            </p:cNvSpPr>
            <p:nvPr/>
          </p:nvSpPr>
          <p:spPr bwMode="auto">
            <a:xfrm flipH="1">
              <a:off x="8499770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5" name="Freeform 158"/>
            <p:cNvSpPr>
              <a:spLocks/>
            </p:cNvSpPr>
            <p:nvPr/>
          </p:nvSpPr>
          <p:spPr bwMode="auto">
            <a:xfrm flipH="1">
              <a:off x="8370932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6" name="Freeform 159"/>
            <p:cNvSpPr>
              <a:spLocks/>
            </p:cNvSpPr>
            <p:nvPr/>
          </p:nvSpPr>
          <p:spPr bwMode="auto">
            <a:xfrm flipH="1">
              <a:off x="8370932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A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7" name="Freeform 160"/>
            <p:cNvSpPr>
              <a:spLocks/>
            </p:cNvSpPr>
            <p:nvPr/>
          </p:nvSpPr>
          <p:spPr bwMode="auto">
            <a:xfrm flipH="1">
              <a:off x="9015905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8" name="Freeform 161"/>
            <p:cNvSpPr>
              <a:spLocks/>
            </p:cNvSpPr>
            <p:nvPr/>
          </p:nvSpPr>
          <p:spPr bwMode="auto">
            <a:xfrm flipH="1">
              <a:off x="8757445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55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9" name="Freeform 162"/>
            <p:cNvSpPr>
              <a:spLocks/>
            </p:cNvSpPr>
            <p:nvPr/>
          </p:nvSpPr>
          <p:spPr bwMode="auto">
            <a:xfrm flipH="1">
              <a:off x="8628607" y="615257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66B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0" name="Freeform 163"/>
            <p:cNvSpPr>
              <a:spLocks/>
            </p:cNvSpPr>
            <p:nvPr/>
          </p:nvSpPr>
          <p:spPr bwMode="auto">
            <a:xfrm flipH="1">
              <a:off x="8628607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279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1" name="Freeform 164"/>
            <p:cNvSpPr>
              <a:spLocks/>
            </p:cNvSpPr>
            <p:nvPr/>
          </p:nvSpPr>
          <p:spPr bwMode="auto">
            <a:xfrm flipH="1">
              <a:off x="8887068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2" name="Freeform 165"/>
            <p:cNvSpPr>
              <a:spLocks/>
            </p:cNvSpPr>
            <p:nvPr/>
          </p:nvSpPr>
          <p:spPr bwMode="auto">
            <a:xfrm flipH="1">
              <a:off x="8887068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EAE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3" name="Freeform 166"/>
            <p:cNvSpPr>
              <a:spLocks/>
            </p:cNvSpPr>
            <p:nvPr/>
          </p:nvSpPr>
          <p:spPr bwMode="auto">
            <a:xfrm flipH="1">
              <a:off x="8887068" y="490364"/>
              <a:ext cx="257675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4" name="Freeform 167"/>
            <p:cNvSpPr>
              <a:spLocks/>
            </p:cNvSpPr>
            <p:nvPr/>
          </p:nvSpPr>
          <p:spPr bwMode="auto">
            <a:xfrm flipH="1">
              <a:off x="8628607" y="490364"/>
              <a:ext cx="258460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4" name="Freeform 177"/>
            <p:cNvSpPr>
              <a:spLocks/>
            </p:cNvSpPr>
            <p:nvPr/>
          </p:nvSpPr>
          <p:spPr bwMode="auto">
            <a:xfrm flipH="1">
              <a:off x="7854796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5" name="Freeform 178"/>
            <p:cNvSpPr>
              <a:spLocks/>
            </p:cNvSpPr>
            <p:nvPr/>
          </p:nvSpPr>
          <p:spPr bwMode="auto">
            <a:xfrm flipH="1">
              <a:off x="7854796" y="366256"/>
              <a:ext cx="257675" cy="124108"/>
            </a:xfrm>
            <a:custGeom>
              <a:avLst/>
              <a:gdLst>
                <a:gd name="T0" fmla="*/ 494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4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4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352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6" name="Freeform 179"/>
            <p:cNvSpPr>
              <a:spLocks/>
            </p:cNvSpPr>
            <p:nvPr/>
          </p:nvSpPr>
          <p:spPr bwMode="auto">
            <a:xfrm flipH="1">
              <a:off x="7854796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71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7" name="Freeform 180"/>
            <p:cNvSpPr>
              <a:spLocks/>
            </p:cNvSpPr>
            <p:nvPr/>
          </p:nvSpPr>
          <p:spPr bwMode="auto">
            <a:xfrm flipH="1">
              <a:off x="7854796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8" name="Freeform 181"/>
            <p:cNvSpPr>
              <a:spLocks/>
            </p:cNvSpPr>
            <p:nvPr/>
          </p:nvSpPr>
          <p:spPr bwMode="auto">
            <a:xfrm flipH="1">
              <a:off x="7854796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9" name="Freeform 182"/>
            <p:cNvSpPr>
              <a:spLocks/>
            </p:cNvSpPr>
            <p:nvPr/>
          </p:nvSpPr>
          <p:spPr bwMode="auto">
            <a:xfrm flipH="1">
              <a:off x="7854796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0" name="Freeform 183"/>
            <p:cNvSpPr>
              <a:spLocks/>
            </p:cNvSpPr>
            <p:nvPr/>
          </p:nvSpPr>
          <p:spPr bwMode="auto">
            <a:xfrm flipH="1">
              <a:off x="7854796" y="118041"/>
              <a:ext cx="257675" cy="124108"/>
            </a:xfrm>
            <a:custGeom>
              <a:avLst/>
              <a:gdLst>
                <a:gd name="T0" fmla="*/ 494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4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4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24" name="그룹 2123"/>
          <p:cNvGrpSpPr/>
          <p:nvPr/>
        </p:nvGrpSpPr>
        <p:grpSpPr>
          <a:xfrm>
            <a:off x="3949" y="-3853"/>
            <a:ext cx="1398786" cy="936616"/>
            <a:chOff x="3949" y="-3853"/>
            <a:chExt cx="1398786" cy="936616"/>
          </a:xfrm>
        </p:grpSpPr>
        <p:sp>
          <p:nvSpPr>
            <p:cNvPr id="578" name="Freeform 11"/>
            <p:cNvSpPr>
              <a:spLocks noEditPoints="1"/>
            </p:cNvSpPr>
            <p:nvPr/>
          </p:nvSpPr>
          <p:spPr bwMode="auto">
            <a:xfrm flipV="1">
              <a:off x="3949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1 h 795"/>
                <a:gd name="T12" fmla="*/ 777 w 790"/>
                <a:gd name="T13" fmla="*/ 781 h 795"/>
                <a:gd name="T14" fmla="*/ 777 w 790"/>
                <a:gd name="T15" fmla="*/ 13 h 795"/>
                <a:gd name="T16" fmla="*/ 13 w 790"/>
                <a:gd name="T17" fmla="*/ 13 h 795"/>
                <a:gd name="T18" fmla="*/ 13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9" name="Freeform 12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0" name="Freeform 13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1" name="Freeform 14"/>
            <p:cNvSpPr>
              <a:spLocks noEditPoints="1"/>
            </p:cNvSpPr>
            <p:nvPr/>
          </p:nvSpPr>
          <p:spPr bwMode="auto">
            <a:xfrm flipV="1">
              <a:off x="235589" y="695928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1 h 795"/>
                <a:gd name="T12" fmla="*/ 777 w 791"/>
                <a:gd name="T13" fmla="*/ 781 h 795"/>
                <a:gd name="T14" fmla="*/ 777 w 791"/>
                <a:gd name="T15" fmla="*/ 13 h 795"/>
                <a:gd name="T16" fmla="*/ 13 w 791"/>
                <a:gd name="T17" fmla="*/ 13 h 795"/>
                <a:gd name="T18" fmla="*/ 13 w 791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2" name="Freeform 15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3" name="Freeform 16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4" name="Freeform 17"/>
            <p:cNvSpPr>
              <a:spLocks noEditPoints="1"/>
            </p:cNvSpPr>
            <p:nvPr/>
          </p:nvSpPr>
          <p:spPr bwMode="auto">
            <a:xfrm flipV="1">
              <a:off x="467230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1 h 795"/>
                <a:gd name="T12" fmla="*/ 778 w 790"/>
                <a:gd name="T13" fmla="*/ 781 h 795"/>
                <a:gd name="T14" fmla="*/ 778 w 790"/>
                <a:gd name="T15" fmla="*/ 13 h 795"/>
                <a:gd name="T16" fmla="*/ 14 w 790"/>
                <a:gd name="T17" fmla="*/ 13 h 795"/>
                <a:gd name="T18" fmla="*/ 14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7" name="Freeform 20"/>
            <p:cNvSpPr>
              <a:spLocks noEditPoints="1"/>
            </p:cNvSpPr>
            <p:nvPr/>
          </p:nvSpPr>
          <p:spPr bwMode="auto">
            <a:xfrm flipV="1">
              <a:off x="3949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3 w 790"/>
                <a:gd name="T11" fmla="*/ 782 h 796"/>
                <a:gd name="T12" fmla="*/ 777 w 790"/>
                <a:gd name="T13" fmla="*/ 782 h 796"/>
                <a:gd name="T14" fmla="*/ 777 w 790"/>
                <a:gd name="T15" fmla="*/ 14 h 796"/>
                <a:gd name="T16" fmla="*/ 13 w 790"/>
                <a:gd name="T17" fmla="*/ 14 h 796"/>
                <a:gd name="T18" fmla="*/ 13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8" name="Freeform 21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1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1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9" name="Freeform 22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1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1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0" name="Freeform 23"/>
            <p:cNvSpPr>
              <a:spLocks noEditPoints="1"/>
            </p:cNvSpPr>
            <p:nvPr/>
          </p:nvSpPr>
          <p:spPr bwMode="auto">
            <a:xfrm flipV="1">
              <a:off x="235589" y="462667"/>
              <a:ext cx="236113" cy="236835"/>
            </a:xfrm>
            <a:custGeom>
              <a:avLst/>
              <a:gdLst>
                <a:gd name="T0" fmla="*/ 791 w 791"/>
                <a:gd name="T1" fmla="*/ 796 h 796"/>
                <a:gd name="T2" fmla="*/ 0 w 791"/>
                <a:gd name="T3" fmla="*/ 796 h 796"/>
                <a:gd name="T4" fmla="*/ 0 w 791"/>
                <a:gd name="T5" fmla="*/ 0 h 796"/>
                <a:gd name="T6" fmla="*/ 791 w 791"/>
                <a:gd name="T7" fmla="*/ 0 h 796"/>
                <a:gd name="T8" fmla="*/ 791 w 791"/>
                <a:gd name="T9" fmla="*/ 796 h 796"/>
                <a:gd name="T10" fmla="*/ 13 w 791"/>
                <a:gd name="T11" fmla="*/ 782 h 796"/>
                <a:gd name="T12" fmla="*/ 777 w 791"/>
                <a:gd name="T13" fmla="*/ 782 h 796"/>
                <a:gd name="T14" fmla="*/ 777 w 791"/>
                <a:gd name="T15" fmla="*/ 14 h 796"/>
                <a:gd name="T16" fmla="*/ 13 w 791"/>
                <a:gd name="T17" fmla="*/ 14 h 796"/>
                <a:gd name="T18" fmla="*/ 13 w 791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6">
                  <a:moveTo>
                    <a:pt x="791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1" name="Freeform 24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2" name="Freeform 25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3" name="Freeform 26"/>
            <p:cNvSpPr>
              <a:spLocks noEditPoints="1"/>
            </p:cNvSpPr>
            <p:nvPr/>
          </p:nvSpPr>
          <p:spPr bwMode="auto">
            <a:xfrm flipV="1">
              <a:off x="467230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4 w 790"/>
                <a:gd name="T11" fmla="*/ 782 h 796"/>
                <a:gd name="T12" fmla="*/ 778 w 790"/>
                <a:gd name="T13" fmla="*/ 782 h 796"/>
                <a:gd name="T14" fmla="*/ 778 w 790"/>
                <a:gd name="T15" fmla="*/ 14 h 796"/>
                <a:gd name="T16" fmla="*/ 14 w 790"/>
                <a:gd name="T17" fmla="*/ 14 h 796"/>
                <a:gd name="T18" fmla="*/ 14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4" name="Freeform 27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5" name="Freeform 28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6" name="Freeform 29"/>
            <p:cNvSpPr>
              <a:spLocks noEditPoints="1"/>
            </p:cNvSpPr>
            <p:nvPr/>
          </p:nvSpPr>
          <p:spPr bwMode="auto">
            <a:xfrm flipV="1">
              <a:off x="698870" y="462667"/>
              <a:ext cx="236113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2 w 790"/>
                <a:gd name="T11" fmla="*/ 782 h 796"/>
                <a:gd name="T12" fmla="*/ 776 w 790"/>
                <a:gd name="T13" fmla="*/ 782 h 796"/>
                <a:gd name="T14" fmla="*/ 776 w 790"/>
                <a:gd name="T15" fmla="*/ 14 h 796"/>
                <a:gd name="T16" fmla="*/ 12 w 790"/>
                <a:gd name="T17" fmla="*/ 14 h 796"/>
                <a:gd name="T18" fmla="*/ 12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7" name="Freeform 30"/>
            <p:cNvSpPr>
              <a:spLocks/>
            </p:cNvSpPr>
            <p:nvPr/>
          </p:nvSpPr>
          <p:spPr bwMode="auto">
            <a:xfrm flipV="1">
              <a:off x="697976" y="463561"/>
              <a:ext cx="236113" cy="352125"/>
            </a:xfrm>
            <a:custGeom>
              <a:avLst/>
              <a:gdLst>
                <a:gd name="T0" fmla="*/ 782 w 791"/>
                <a:gd name="T1" fmla="*/ 1182 h 1182"/>
                <a:gd name="T2" fmla="*/ 0 w 791"/>
                <a:gd name="T3" fmla="*/ 395 h 1182"/>
                <a:gd name="T4" fmla="*/ 395 w 791"/>
                <a:gd name="T5" fmla="*/ 0 h 1182"/>
                <a:gd name="T6" fmla="*/ 404 w 791"/>
                <a:gd name="T7" fmla="*/ 11 h 1182"/>
                <a:gd name="T8" fmla="*/ 19 w 791"/>
                <a:gd name="T9" fmla="*/ 396 h 1182"/>
                <a:gd name="T10" fmla="*/ 791 w 791"/>
                <a:gd name="T11" fmla="*/ 1172 h 1182"/>
                <a:gd name="T12" fmla="*/ 782 w 791"/>
                <a:gd name="T13" fmla="*/ 118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2">
                  <a:moveTo>
                    <a:pt x="782" y="1182"/>
                  </a:moveTo>
                  <a:lnTo>
                    <a:pt x="0" y="395"/>
                  </a:lnTo>
                  <a:lnTo>
                    <a:pt x="395" y="0"/>
                  </a:lnTo>
                  <a:lnTo>
                    <a:pt x="404" y="11"/>
                  </a:lnTo>
                  <a:lnTo>
                    <a:pt x="19" y="396"/>
                  </a:lnTo>
                  <a:lnTo>
                    <a:pt x="791" y="1172"/>
                  </a:lnTo>
                  <a:lnTo>
                    <a:pt x="782" y="11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8" name="Freeform 31"/>
            <p:cNvSpPr>
              <a:spLocks/>
            </p:cNvSpPr>
            <p:nvPr/>
          </p:nvSpPr>
          <p:spPr bwMode="auto">
            <a:xfrm flipV="1">
              <a:off x="699765" y="463561"/>
              <a:ext cx="236113" cy="468308"/>
            </a:xfrm>
            <a:custGeom>
              <a:avLst/>
              <a:gdLst>
                <a:gd name="T0" fmla="*/ 10 w 792"/>
                <a:gd name="T1" fmla="*/ 1573 h 1573"/>
                <a:gd name="T2" fmla="*/ 0 w 792"/>
                <a:gd name="T3" fmla="*/ 1563 h 1573"/>
                <a:gd name="T4" fmla="*/ 773 w 792"/>
                <a:gd name="T5" fmla="*/ 786 h 1573"/>
                <a:gd name="T6" fmla="*/ 0 w 792"/>
                <a:gd name="T7" fmla="*/ 9 h 1573"/>
                <a:gd name="T8" fmla="*/ 10 w 792"/>
                <a:gd name="T9" fmla="*/ 0 h 1573"/>
                <a:gd name="T10" fmla="*/ 792 w 792"/>
                <a:gd name="T11" fmla="*/ 786 h 1573"/>
                <a:gd name="T12" fmla="*/ 786 w 792"/>
                <a:gd name="T13" fmla="*/ 791 h 1573"/>
                <a:gd name="T14" fmla="*/ 10 w 792"/>
                <a:gd name="T15" fmla="*/ 1573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2" h="1573">
                  <a:moveTo>
                    <a:pt x="10" y="1573"/>
                  </a:moveTo>
                  <a:lnTo>
                    <a:pt x="0" y="1563"/>
                  </a:lnTo>
                  <a:lnTo>
                    <a:pt x="773" y="786"/>
                  </a:lnTo>
                  <a:lnTo>
                    <a:pt x="0" y="9"/>
                  </a:lnTo>
                  <a:lnTo>
                    <a:pt x="10" y="0"/>
                  </a:lnTo>
                  <a:lnTo>
                    <a:pt x="792" y="786"/>
                  </a:lnTo>
                  <a:lnTo>
                    <a:pt x="786" y="791"/>
                  </a:lnTo>
                  <a:lnTo>
                    <a:pt x="10" y="15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9" name="Freeform 32"/>
            <p:cNvSpPr>
              <a:spLocks noEditPoints="1"/>
            </p:cNvSpPr>
            <p:nvPr/>
          </p:nvSpPr>
          <p:spPr bwMode="auto">
            <a:xfrm flipV="1">
              <a:off x="3949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2 h 795"/>
                <a:gd name="T12" fmla="*/ 777 w 790"/>
                <a:gd name="T13" fmla="*/ 782 h 795"/>
                <a:gd name="T14" fmla="*/ 777 w 790"/>
                <a:gd name="T15" fmla="*/ 14 h 795"/>
                <a:gd name="T16" fmla="*/ 13 w 790"/>
                <a:gd name="T17" fmla="*/ 14 h 795"/>
                <a:gd name="T18" fmla="*/ 13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0" name="Freeform 33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10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1" name="Freeform 34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10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10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2" name="Freeform 35"/>
            <p:cNvSpPr>
              <a:spLocks noEditPoints="1"/>
            </p:cNvSpPr>
            <p:nvPr/>
          </p:nvSpPr>
          <p:spPr bwMode="auto">
            <a:xfrm flipV="1">
              <a:off x="235589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3 w 791"/>
                <a:gd name="T17" fmla="*/ 14 h 795"/>
                <a:gd name="T18" fmla="*/ 13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3" name="Freeform 36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4" name="Freeform 37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5" name="Freeform 38"/>
            <p:cNvSpPr>
              <a:spLocks noEditPoints="1"/>
            </p:cNvSpPr>
            <p:nvPr/>
          </p:nvSpPr>
          <p:spPr bwMode="auto">
            <a:xfrm flipV="1">
              <a:off x="467230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2 h 795"/>
                <a:gd name="T12" fmla="*/ 778 w 790"/>
                <a:gd name="T13" fmla="*/ 782 h 795"/>
                <a:gd name="T14" fmla="*/ 778 w 790"/>
                <a:gd name="T15" fmla="*/ 14 h 795"/>
                <a:gd name="T16" fmla="*/ 14 w 790"/>
                <a:gd name="T17" fmla="*/ 14 h 795"/>
                <a:gd name="T18" fmla="*/ 14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6" name="Freeform 39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10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7" name="Freeform 40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8" name="Freeform 41"/>
            <p:cNvSpPr>
              <a:spLocks noEditPoints="1"/>
            </p:cNvSpPr>
            <p:nvPr/>
          </p:nvSpPr>
          <p:spPr bwMode="auto">
            <a:xfrm flipV="1">
              <a:off x="698870" y="230300"/>
              <a:ext cx="236113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2 w 790"/>
                <a:gd name="T11" fmla="*/ 782 h 795"/>
                <a:gd name="T12" fmla="*/ 776 w 790"/>
                <a:gd name="T13" fmla="*/ 782 h 795"/>
                <a:gd name="T14" fmla="*/ 776 w 790"/>
                <a:gd name="T15" fmla="*/ 14 h 795"/>
                <a:gd name="T16" fmla="*/ 12 w 790"/>
                <a:gd name="T17" fmla="*/ 14 h 795"/>
                <a:gd name="T18" fmla="*/ 12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9" name="Freeform 42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10 h 791"/>
                <a:gd name="T4" fmla="*/ 10 w 786"/>
                <a:gd name="T5" fmla="*/ 0 h 791"/>
                <a:gd name="T6" fmla="*/ 786 w 786"/>
                <a:gd name="T7" fmla="*/ 782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6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0" name="Freeform 43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2 h 791"/>
                <a:gd name="T4" fmla="*/ 777 w 786"/>
                <a:gd name="T5" fmla="*/ 0 h 791"/>
                <a:gd name="T6" fmla="*/ 786 w 786"/>
                <a:gd name="T7" fmla="*/ 10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6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1" name="Freeform 44"/>
            <p:cNvSpPr>
              <a:spLocks noEditPoints="1"/>
            </p:cNvSpPr>
            <p:nvPr/>
          </p:nvSpPr>
          <p:spPr bwMode="auto">
            <a:xfrm flipV="1">
              <a:off x="930511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4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4 w 791"/>
                <a:gd name="T17" fmla="*/ 14 h 795"/>
                <a:gd name="T18" fmla="*/ 14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4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2" name="Freeform 45"/>
            <p:cNvSpPr>
              <a:spLocks/>
            </p:cNvSpPr>
            <p:nvPr/>
          </p:nvSpPr>
          <p:spPr bwMode="auto">
            <a:xfrm flipV="1">
              <a:off x="929616" y="230302"/>
              <a:ext cx="236113" cy="352125"/>
            </a:xfrm>
            <a:custGeom>
              <a:avLst/>
              <a:gdLst>
                <a:gd name="T0" fmla="*/ 781 w 791"/>
                <a:gd name="T1" fmla="*/ 1181 h 1181"/>
                <a:gd name="T2" fmla="*/ 0 w 791"/>
                <a:gd name="T3" fmla="*/ 394 h 1181"/>
                <a:gd name="T4" fmla="*/ 394 w 791"/>
                <a:gd name="T5" fmla="*/ 0 h 1181"/>
                <a:gd name="T6" fmla="*/ 404 w 791"/>
                <a:gd name="T7" fmla="*/ 9 h 1181"/>
                <a:gd name="T8" fmla="*/ 19 w 791"/>
                <a:gd name="T9" fmla="*/ 394 h 1181"/>
                <a:gd name="T10" fmla="*/ 791 w 791"/>
                <a:gd name="T11" fmla="*/ 1172 h 1181"/>
                <a:gd name="T12" fmla="*/ 781 w 791"/>
                <a:gd name="T13" fmla="*/ 1181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1">
                  <a:moveTo>
                    <a:pt x="781" y="1181"/>
                  </a:moveTo>
                  <a:lnTo>
                    <a:pt x="0" y="394"/>
                  </a:lnTo>
                  <a:lnTo>
                    <a:pt x="394" y="0"/>
                  </a:lnTo>
                  <a:lnTo>
                    <a:pt x="404" y="9"/>
                  </a:lnTo>
                  <a:lnTo>
                    <a:pt x="19" y="394"/>
                  </a:lnTo>
                  <a:lnTo>
                    <a:pt x="791" y="1172"/>
                  </a:lnTo>
                  <a:lnTo>
                    <a:pt x="781" y="11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3" name="Freeform 46"/>
            <p:cNvSpPr>
              <a:spLocks/>
            </p:cNvSpPr>
            <p:nvPr/>
          </p:nvSpPr>
          <p:spPr bwMode="auto">
            <a:xfrm flipV="1">
              <a:off x="931405" y="230302"/>
              <a:ext cx="235217" cy="468308"/>
            </a:xfrm>
            <a:custGeom>
              <a:avLst/>
              <a:gdLst>
                <a:gd name="T0" fmla="*/ 9 w 791"/>
                <a:gd name="T1" fmla="*/ 1572 h 1572"/>
                <a:gd name="T2" fmla="*/ 0 w 791"/>
                <a:gd name="T3" fmla="*/ 1563 h 1572"/>
                <a:gd name="T4" fmla="*/ 772 w 791"/>
                <a:gd name="T5" fmla="*/ 785 h 1572"/>
                <a:gd name="T6" fmla="*/ 0 w 791"/>
                <a:gd name="T7" fmla="*/ 9 h 1572"/>
                <a:gd name="T8" fmla="*/ 9 w 791"/>
                <a:gd name="T9" fmla="*/ 0 h 1572"/>
                <a:gd name="T10" fmla="*/ 791 w 791"/>
                <a:gd name="T11" fmla="*/ 785 h 1572"/>
                <a:gd name="T12" fmla="*/ 787 w 791"/>
                <a:gd name="T13" fmla="*/ 791 h 1572"/>
                <a:gd name="T14" fmla="*/ 9 w 791"/>
                <a:gd name="T15" fmla="*/ 1572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572">
                  <a:moveTo>
                    <a:pt x="9" y="1572"/>
                  </a:moveTo>
                  <a:lnTo>
                    <a:pt x="0" y="1563"/>
                  </a:lnTo>
                  <a:lnTo>
                    <a:pt x="772" y="785"/>
                  </a:lnTo>
                  <a:lnTo>
                    <a:pt x="0" y="9"/>
                  </a:lnTo>
                  <a:lnTo>
                    <a:pt x="9" y="0"/>
                  </a:lnTo>
                  <a:lnTo>
                    <a:pt x="791" y="785"/>
                  </a:lnTo>
                  <a:lnTo>
                    <a:pt x="787" y="791"/>
                  </a:lnTo>
                  <a:lnTo>
                    <a:pt x="9" y="1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4" name="Freeform 47"/>
            <p:cNvSpPr>
              <a:spLocks noEditPoints="1"/>
            </p:cNvSpPr>
            <p:nvPr/>
          </p:nvSpPr>
          <p:spPr bwMode="auto">
            <a:xfrm flipV="1">
              <a:off x="3949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3 w 790"/>
                <a:gd name="T11" fmla="*/ 781 h 794"/>
                <a:gd name="T12" fmla="*/ 777 w 790"/>
                <a:gd name="T13" fmla="*/ 781 h 794"/>
                <a:gd name="T14" fmla="*/ 777 w 790"/>
                <a:gd name="T15" fmla="*/ 13 h 794"/>
                <a:gd name="T16" fmla="*/ 13 w 790"/>
                <a:gd name="T17" fmla="*/ 13 h 794"/>
                <a:gd name="T18" fmla="*/ 13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5" name="Freeform 48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0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0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6" name="Freeform 49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0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0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7" name="Freeform 50"/>
            <p:cNvSpPr>
              <a:spLocks noEditPoints="1"/>
            </p:cNvSpPr>
            <p:nvPr/>
          </p:nvSpPr>
          <p:spPr bwMode="auto">
            <a:xfrm flipV="1">
              <a:off x="235589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3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3 w 791"/>
                <a:gd name="T17" fmla="*/ 13 h 794"/>
                <a:gd name="T18" fmla="*/ 13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8" name="Freeform 51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9" name="Freeform 52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0" name="Freeform 53"/>
            <p:cNvSpPr>
              <a:spLocks noEditPoints="1"/>
            </p:cNvSpPr>
            <p:nvPr/>
          </p:nvSpPr>
          <p:spPr bwMode="auto">
            <a:xfrm flipV="1">
              <a:off x="467230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4 w 790"/>
                <a:gd name="T11" fmla="*/ 781 h 794"/>
                <a:gd name="T12" fmla="*/ 778 w 790"/>
                <a:gd name="T13" fmla="*/ 781 h 794"/>
                <a:gd name="T14" fmla="*/ 778 w 790"/>
                <a:gd name="T15" fmla="*/ 13 h 794"/>
                <a:gd name="T16" fmla="*/ 14 w 790"/>
                <a:gd name="T17" fmla="*/ 13 h 794"/>
                <a:gd name="T18" fmla="*/ 14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1" name="Freeform 54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2" name="Freeform 55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 flipV="1">
              <a:off x="698870" y="-2959"/>
              <a:ext cx="236113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2 w 790"/>
                <a:gd name="T11" fmla="*/ 781 h 794"/>
                <a:gd name="T12" fmla="*/ 776 w 790"/>
                <a:gd name="T13" fmla="*/ 781 h 794"/>
                <a:gd name="T14" fmla="*/ 776 w 790"/>
                <a:gd name="T15" fmla="*/ 13 h 794"/>
                <a:gd name="T16" fmla="*/ 12 w 790"/>
                <a:gd name="T17" fmla="*/ 13 h 794"/>
                <a:gd name="T18" fmla="*/ 12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2" y="781"/>
                  </a:moveTo>
                  <a:lnTo>
                    <a:pt x="776" y="781"/>
                  </a:lnTo>
                  <a:lnTo>
                    <a:pt x="776" y="13"/>
                  </a:lnTo>
                  <a:lnTo>
                    <a:pt x="12" y="13"/>
                  </a:lnTo>
                  <a:lnTo>
                    <a:pt x="12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4" name="Freeform 57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9 h 791"/>
                <a:gd name="T4" fmla="*/ 10 w 786"/>
                <a:gd name="T5" fmla="*/ 0 h 791"/>
                <a:gd name="T6" fmla="*/ 786 w 786"/>
                <a:gd name="T7" fmla="*/ 780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6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5" name="Freeform 58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8" name="Freeform 71"/>
            <p:cNvSpPr>
              <a:spLocks noEditPoints="1"/>
            </p:cNvSpPr>
            <p:nvPr/>
          </p:nvSpPr>
          <p:spPr bwMode="auto">
            <a:xfrm flipV="1">
              <a:off x="930511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4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4 w 791"/>
                <a:gd name="T17" fmla="*/ 13 h 794"/>
                <a:gd name="T18" fmla="*/ 14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4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9" name="Freeform 72"/>
            <p:cNvSpPr>
              <a:spLocks/>
            </p:cNvSpPr>
            <p:nvPr/>
          </p:nvSpPr>
          <p:spPr bwMode="auto">
            <a:xfrm flipV="1">
              <a:off x="931405" y="-3853"/>
              <a:ext cx="471330" cy="470095"/>
            </a:xfrm>
            <a:custGeom>
              <a:avLst/>
              <a:gdLst>
                <a:gd name="T0" fmla="*/ 782 w 1582"/>
                <a:gd name="T1" fmla="*/ 1577 h 1577"/>
                <a:gd name="T2" fmla="*/ 0 w 1582"/>
                <a:gd name="T3" fmla="*/ 791 h 1577"/>
                <a:gd name="T4" fmla="*/ 9 w 1582"/>
                <a:gd name="T5" fmla="*/ 782 h 1577"/>
                <a:gd name="T6" fmla="*/ 782 w 1582"/>
                <a:gd name="T7" fmla="*/ 1558 h 1577"/>
                <a:gd name="T8" fmla="*/ 1562 w 1582"/>
                <a:gd name="T9" fmla="*/ 786 h 1577"/>
                <a:gd name="T10" fmla="*/ 777 w 1582"/>
                <a:gd name="T11" fmla="*/ 10 h 1577"/>
                <a:gd name="T12" fmla="*/ 787 w 1582"/>
                <a:gd name="T13" fmla="*/ 0 h 1577"/>
                <a:gd name="T14" fmla="*/ 1582 w 1582"/>
                <a:gd name="T15" fmla="*/ 786 h 1577"/>
                <a:gd name="T16" fmla="*/ 782 w 1582"/>
                <a:gd name="T17" fmla="*/ 15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2" h="1577">
                  <a:moveTo>
                    <a:pt x="782" y="1577"/>
                  </a:moveTo>
                  <a:lnTo>
                    <a:pt x="0" y="791"/>
                  </a:lnTo>
                  <a:lnTo>
                    <a:pt x="9" y="782"/>
                  </a:lnTo>
                  <a:lnTo>
                    <a:pt x="782" y="1558"/>
                  </a:lnTo>
                  <a:lnTo>
                    <a:pt x="1562" y="786"/>
                  </a:lnTo>
                  <a:lnTo>
                    <a:pt x="777" y="10"/>
                  </a:lnTo>
                  <a:lnTo>
                    <a:pt x="787" y="0"/>
                  </a:lnTo>
                  <a:lnTo>
                    <a:pt x="1582" y="786"/>
                  </a:lnTo>
                  <a:lnTo>
                    <a:pt x="782" y="15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2" name="Freeform 75"/>
            <p:cNvSpPr>
              <a:spLocks/>
            </p:cNvSpPr>
            <p:nvPr/>
          </p:nvSpPr>
          <p:spPr bwMode="auto">
            <a:xfrm flipV="1">
              <a:off x="1161257" y="114117"/>
              <a:ext cx="121633" cy="236835"/>
            </a:xfrm>
            <a:custGeom>
              <a:avLst/>
              <a:gdLst>
                <a:gd name="T0" fmla="*/ 397 w 407"/>
                <a:gd name="T1" fmla="*/ 795 h 795"/>
                <a:gd name="T2" fmla="*/ 0 w 407"/>
                <a:gd name="T3" fmla="*/ 398 h 795"/>
                <a:gd name="T4" fmla="*/ 398 w 407"/>
                <a:gd name="T5" fmla="*/ 0 h 795"/>
                <a:gd name="T6" fmla="*/ 407 w 407"/>
                <a:gd name="T7" fmla="*/ 10 h 795"/>
                <a:gd name="T8" fmla="*/ 20 w 407"/>
                <a:gd name="T9" fmla="*/ 398 h 795"/>
                <a:gd name="T10" fmla="*/ 406 w 407"/>
                <a:gd name="T11" fmla="*/ 785 h 795"/>
                <a:gd name="T12" fmla="*/ 397 w 407"/>
                <a:gd name="T13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" h="795">
                  <a:moveTo>
                    <a:pt x="397" y="795"/>
                  </a:moveTo>
                  <a:lnTo>
                    <a:pt x="0" y="398"/>
                  </a:lnTo>
                  <a:lnTo>
                    <a:pt x="398" y="0"/>
                  </a:lnTo>
                  <a:lnTo>
                    <a:pt x="407" y="10"/>
                  </a:lnTo>
                  <a:lnTo>
                    <a:pt x="20" y="398"/>
                  </a:lnTo>
                  <a:lnTo>
                    <a:pt x="406" y="785"/>
                  </a:lnTo>
                  <a:lnTo>
                    <a:pt x="397" y="7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3" name="Freeform 15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4" name="Freeform 16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7" name="Freeform 58"/>
            <p:cNvSpPr>
              <a:spLocks/>
            </p:cNvSpPr>
            <p:nvPr/>
          </p:nvSpPr>
          <p:spPr bwMode="auto">
            <a:xfrm flipV="1">
              <a:off x="930746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35" name="그룹 234"/>
          <p:cNvGrpSpPr/>
          <p:nvPr/>
        </p:nvGrpSpPr>
        <p:grpSpPr>
          <a:xfrm>
            <a:off x="0" y="963716"/>
            <a:ext cx="9144000" cy="271136"/>
            <a:chOff x="45074" y="925617"/>
            <a:chExt cx="5223874" cy="0"/>
          </a:xfrm>
        </p:grpSpPr>
        <p:cxnSp>
          <p:nvCxnSpPr>
            <p:cNvPr id="236" name="직선 연결선 235"/>
            <p:cNvCxnSpPr/>
            <p:nvPr/>
          </p:nvCxnSpPr>
          <p:spPr>
            <a:xfrm>
              <a:off x="3882791" y="925617"/>
              <a:ext cx="1386157" cy="0"/>
            </a:xfrm>
            <a:prstGeom prst="line">
              <a:avLst/>
            </a:prstGeom>
            <a:ln w="76200">
              <a:solidFill>
                <a:srgbClr val="FAC2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직선 연결선 236"/>
            <p:cNvCxnSpPr/>
            <p:nvPr/>
          </p:nvCxnSpPr>
          <p:spPr>
            <a:xfrm>
              <a:off x="2065100" y="925617"/>
              <a:ext cx="2283102" cy="0"/>
            </a:xfrm>
            <a:prstGeom prst="line">
              <a:avLst/>
            </a:prstGeom>
            <a:ln w="76200">
              <a:solidFill>
                <a:srgbClr val="008E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직선 연결선 237"/>
            <p:cNvCxnSpPr/>
            <p:nvPr/>
          </p:nvCxnSpPr>
          <p:spPr>
            <a:xfrm>
              <a:off x="45074" y="925617"/>
              <a:ext cx="2685589" cy="0"/>
            </a:xfrm>
            <a:prstGeom prst="line">
              <a:avLst/>
            </a:prstGeom>
            <a:ln w="76200">
              <a:solidFill>
                <a:srgbClr val="E40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직사각형 137"/>
          <p:cNvSpPr/>
          <p:nvPr/>
        </p:nvSpPr>
        <p:spPr>
          <a:xfrm>
            <a:off x="8696423" y="6381328"/>
            <a:ext cx="2880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58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1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9" name="제목 5"/>
          <p:cNvSpPr txBox="1">
            <a:spLocks/>
          </p:cNvSpPr>
          <p:nvPr/>
        </p:nvSpPr>
        <p:spPr>
          <a:xfrm>
            <a:off x="1256523" y="171979"/>
            <a:ext cx="7165342" cy="659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작품개요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0198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100" y="0"/>
            <a:ext cx="9140899" cy="9875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V="1">
            <a:off x="7700461" y="0"/>
            <a:ext cx="1443537" cy="926306"/>
            <a:chOff x="7596336" y="-6852"/>
            <a:chExt cx="1548407" cy="994432"/>
          </a:xfrm>
        </p:grpSpPr>
        <p:sp>
          <p:nvSpPr>
            <p:cNvPr id="363" name="Freeform 76"/>
            <p:cNvSpPr>
              <a:spLocks/>
            </p:cNvSpPr>
            <p:nvPr/>
          </p:nvSpPr>
          <p:spPr bwMode="auto">
            <a:xfrm flipH="1">
              <a:off x="8370932" y="366256"/>
              <a:ext cx="257675" cy="124108"/>
            </a:xfrm>
            <a:custGeom>
              <a:avLst/>
              <a:gdLst>
                <a:gd name="T0" fmla="*/ 493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3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3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4" name="Freeform 77"/>
            <p:cNvSpPr>
              <a:spLocks/>
            </p:cNvSpPr>
            <p:nvPr/>
          </p:nvSpPr>
          <p:spPr bwMode="auto">
            <a:xfrm flipH="1">
              <a:off x="8370932" y="118041"/>
              <a:ext cx="257675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5" name="Freeform 78"/>
            <p:cNvSpPr>
              <a:spLocks/>
            </p:cNvSpPr>
            <p:nvPr/>
          </p:nvSpPr>
          <p:spPr bwMode="auto">
            <a:xfrm flipH="1">
              <a:off x="8370932" y="-6852"/>
              <a:ext cx="128838" cy="249001"/>
            </a:xfrm>
            <a:custGeom>
              <a:avLst/>
              <a:gdLst>
                <a:gd name="T0" fmla="*/ 493 w 493"/>
                <a:gd name="T1" fmla="*/ 0 h 950"/>
                <a:gd name="T2" fmla="*/ 493 w 493"/>
                <a:gd name="T3" fmla="*/ 950 h 950"/>
                <a:gd name="T4" fmla="*/ 0 w 493"/>
                <a:gd name="T5" fmla="*/ 475 h 950"/>
                <a:gd name="T6" fmla="*/ 493 w 493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0"/>
                  </a:moveTo>
                  <a:lnTo>
                    <a:pt x="493" y="950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41A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6" name="Freeform 79"/>
            <p:cNvSpPr>
              <a:spLocks/>
            </p:cNvSpPr>
            <p:nvPr/>
          </p:nvSpPr>
          <p:spPr bwMode="auto">
            <a:xfrm flipH="1">
              <a:off x="8370932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D2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7" name="Freeform 80"/>
            <p:cNvSpPr>
              <a:spLocks/>
            </p:cNvSpPr>
            <p:nvPr/>
          </p:nvSpPr>
          <p:spPr bwMode="auto">
            <a:xfrm flipH="1">
              <a:off x="8370932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8" name="Freeform 81"/>
            <p:cNvSpPr>
              <a:spLocks/>
            </p:cNvSpPr>
            <p:nvPr/>
          </p:nvSpPr>
          <p:spPr bwMode="auto">
            <a:xfrm flipH="1">
              <a:off x="8370932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0" name="Freeform 83"/>
            <p:cNvSpPr>
              <a:spLocks/>
            </p:cNvSpPr>
            <p:nvPr/>
          </p:nvSpPr>
          <p:spPr bwMode="auto">
            <a:xfrm flipH="1">
              <a:off x="8112472" y="366256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1" name="Freeform 84"/>
            <p:cNvSpPr>
              <a:spLocks/>
            </p:cNvSpPr>
            <p:nvPr/>
          </p:nvSpPr>
          <p:spPr bwMode="auto">
            <a:xfrm flipH="1">
              <a:off x="8112472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2" name="Freeform 85"/>
            <p:cNvSpPr>
              <a:spLocks/>
            </p:cNvSpPr>
            <p:nvPr/>
          </p:nvSpPr>
          <p:spPr bwMode="auto">
            <a:xfrm flipH="1">
              <a:off x="8112472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3" name="Freeform 86"/>
            <p:cNvSpPr>
              <a:spLocks/>
            </p:cNvSpPr>
            <p:nvPr/>
          </p:nvSpPr>
          <p:spPr bwMode="auto">
            <a:xfrm flipH="1">
              <a:off x="8112472" y="118041"/>
              <a:ext cx="258460" cy="124108"/>
            </a:xfrm>
            <a:custGeom>
              <a:avLst/>
              <a:gdLst>
                <a:gd name="T0" fmla="*/ 493 w 985"/>
                <a:gd name="T1" fmla="*/ 0 h 475"/>
                <a:gd name="T2" fmla="*/ 985 w 985"/>
                <a:gd name="T3" fmla="*/ 475 h 475"/>
                <a:gd name="T4" fmla="*/ 0 w 985"/>
                <a:gd name="T5" fmla="*/ 475 h 475"/>
                <a:gd name="T6" fmla="*/ 493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493" y="0"/>
                  </a:moveTo>
                  <a:lnTo>
                    <a:pt x="985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6" name="Freeform 89"/>
            <p:cNvSpPr>
              <a:spLocks/>
            </p:cNvSpPr>
            <p:nvPr/>
          </p:nvSpPr>
          <p:spPr bwMode="auto">
            <a:xfrm flipH="1">
              <a:off x="8112472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7" name="Freeform 90"/>
            <p:cNvSpPr>
              <a:spLocks/>
            </p:cNvSpPr>
            <p:nvPr/>
          </p:nvSpPr>
          <p:spPr bwMode="auto">
            <a:xfrm flipH="1">
              <a:off x="8112472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DCD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8" name="Freeform 91"/>
            <p:cNvSpPr>
              <a:spLocks/>
            </p:cNvSpPr>
            <p:nvPr/>
          </p:nvSpPr>
          <p:spPr bwMode="auto">
            <a:xfrm flipH="1">
              <a:off x="7983634" y="-6852"/>
              <a:ext cx="128838" cy="249001"/>
            </a:xfrm>
            <a:custGeom>
              <a:avLst/>
              <a:gdLst>
                <a:gd name="T0" fmla="*/ 494 w 494"/>
                <a:gd name="T1" fmla="*/ 475 h 950"/>
                <a:gd name="T2" fmla="*/ 0 w 494"/>
                <a:gd name="T3" fmla="*/ 950 h 950"/>
                <a:gd name="T4" fmla="*/ 0 w 494"/>
                <a:gd name="T5" fmla="*/ 0 h 950"/>
                <a:gd name="T6" fmla="*/ 494 w 494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50">
                  <a:moveTo>
                    <a:pt x="494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9" name="Freeform 92"/>
            <p:cNvSpPr>
              <a:spLocks/>
            </p:cNvSpPr>
            <p:nvPr/>
          </p:nvSpPr>
          <p:spPr bwMode="auto">
            <a:xfrm flipH="1">
              <a:off x="8241310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93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0" name="Freeform 93"/>
            <p:cNvSpPr>
              <a:spLocks/>
            </p:cNvSpPr>
            <p:nvPr/>
          </p:nvSpPr>
          <p:spPr bwMode="auto">
            <a:xfrm flipH="1">
              <a:off x="8241310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2" name="Freeform 95"/>
            <p:cNvSpPr>
              <a:spLocks/>
            </p:cNvSpPr>
            <p:nvPr/>
          </p:nvSpPr>
          <p:spPr bwMode="auto">
            <a:xfrm flipH="1">
              <a:off x="7725174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5A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3" name="Freeform 96"/>
            <p:cNvSpPr>
              <a:spLocks/>
            </p:cNvSpPr>
            <p:nvPr/>
          </p:nvSpPr>
          <p:spPr bwMode="auto">
            <a:xfrm flipH="1">
              <a:off x="7725174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33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5" name="Freeform 98"/>
            <p:cNvSpPr>
              <a:spLocks/>
            </p:cNvSpPr>
            <p:nvPr/>
          </p:nvSpPr>
          <p:spPr bwMode="auto">
            <a:xfrm flipH="1">
              <a:off x="7983634" y="242149"/>
              <a:ext cx="128838" cy="248215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443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6" name="Freeform 99"/>
            <p:cNvSpPr>
              <a:spLocks/>
            </p:cNvSpPr>
            <p:nvPr/>
          </p:nvSpPr>
          <p:spPr bwMode="auto">
            <a:xfrm flipH="1">
              <a:off x="8628607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63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9" name="Freeform 102"/>
            <p:cNvSpPr>
              <a:spLocks/>
            </p:cNvSpPr>
            <p:nvPr/>
          </p:nvSpPr>
          <p:spPr bwMode="auto">
            <a:xfrm flipH="1">
              <a:off x="9015905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4" name="Freeform 107"/>
            <p:cNvSpPr>
              <a:spLocks/>
            </p:cNvSpPr>
            <p:nvPr/>
          </p:nvSpPr>
          <p:spPr bwMode="auto">
            <a:xfrm flipH="1">
              <a:off x="8499770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8" name="Freeform 111"/>
            <p:cNvSpPr>
              <a:spLocks/>
            </p:cNvSpPr>
            <p:nvPr/>
          </p:nvSpPr>
          <p:spPr bwMode="auto">
            <a:xfrm flipH="1">
              <a:off x="8887068" y="-6852"/>
              <a:ext cx="128838" cy="249001"/>
            </a:xfrm>
            <a:custGeom>
              <a:avLst/>
              <a:gdLst>
                <a:gd name="T0" fmla="*/ 0 w 493"/>
                <a:gd name="T1" fmla="*/ 475 h 950"/>
                <a:gd name="T2" fmla="*/ 493 w 493"/>
                <a:gd name="T3" fmla="*/ 0 h 950"/>
                <a:gd name="T4" fmla="*/ 493 w 493"/>
                <a:gd name="T5" fmla="*/ 950 h 950"/>
                <a:gd name="T6" fmla="*/ 0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475"/>
                  </a:moveTo>
                  <a:lnTo>
                    <a:pt x="493" y="0"/>
                  </a:lnTo>
                  <a:lnTo>
                    <a:pt x="493" y="95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511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9" name="Freeform 112"/>
            <p:cNvSpPr>
              <a:spLocks/>
            </p:cNvSpPr>
            <p:nvPr/>
          </p:nvSpPr>
          <p:spPr bwMode="auto">
            <a:xfrm flipH="1">
              <a:off x="8887068" y="366256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0" name="Freeform 113"/>
            <p:cNvSpPr>
              <a:spLocks/>
            </p:cNvSpPr>
            <p:nvPr/>
          </p:nvSpPr>
          <p:spPr bwMode="auto">
            <a:xfrm flipH="1">
              <a:off x="8887068" y="242149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1" name="Freeform 114"/>
            <p:cNvSpPr>
              <a:spLocks/>
            </p:cNvSpPr>
            <p:nvPr/>
          </p:nvSpPr>
          <p:spPr bwMode="auto">
            <a:xfrm flipH="1">
              <a:off x="8887068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2" name="Freeform 115"/>
            <p:cNvSpPr>
              <a:spLocks/>
            </p:cNvSpPr>
            <p:nvPr/>
          </p:nvSpPr>
          <p:spPr bwMode="auto">
            <a:xfrm flipH="1">
              <a:off x="9015905" y="-6852"/>
              <a:ext cx="128838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CB3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4" name="Freeform 117"/>
            <p:cNvSpPr>
              <a:spLocks/>
            </p:cNvSpPr>
            <p:nvPr/>
          </p:nvSpPr>
          <p:spPr bwMode="auto">
            <a:xfrm flipH="1">
              <a:off x="8499770" y="-6852"/>
              <a:ext cx="128838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3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6" name="Freeform 119"/>
            <p:cNvSpPr>
              <a:spLocks/>
            </p:cNvSpPr>
            <p:nvPr/>
          </p:nvSpPr>
          <p:spPr bwMode="auto">
            <a:xfrm flipH="1">
              <a:off x="8887068" y="118041"/>
              <a:ext cx="257675" cy="124108"/>
            </a:xfrm>
            <a:custGeom>
              <a:avLst/>
              <a:gdLst>
                <a:gd name="T0" fmla="*/ 986 w 986"/>
                <a:gd name="T1" fmla="*/ 475 h 475"/>
                <a:gd name="T2" fmla="*/ 0 w 986"/>
                <a:gd name="T3" fmla="*/ 475 h 475"/>
                <a:gd name="T4" fmla="*/ 493 w 986"/>
                <a:gd name="T5" fmla="*/ 0 h 475"/>
                <a:gd name="T6" fmla="*/ 986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986" y="475"/>
                  </a:moveTo>
                  <a:lnTo>
                    <a:pt x="0" y="475"/>
                  </a:lnTo>
                  <a:lnTo>
                    <a:pt x="493" y="0"/>
                  </a:lnTo>
                  <a:lnTo>
                    <a:pt x="986" y="475"/>
                  </a:lnTo>
                  <a:close/>
                </a:path>
              </a:pathLst>
            </a:custGeom>
            <a:solidFill>
              <a:srgbClr val="94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7" name="Freeform 120"/>
            <p:cNvSpPr>
              <a:spLocks/>
            </p:cNvSpPr>
            <p:nvPr/>
          </p:nvSpPr>
          <p:spPr bwMode="auto">
            <a:xfrm flipH="1">
              <a:off x="8628607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8" name="Freeform 121"/>
            <p:cNvSpPr>
              <a:spLocks/>
            </p:cNvSpPr>
            <p:nvPr/>
          </p:nvSpPr>
          <p:spPr bwMode="auto">
            <a:xfrm flipH="1">
              <a:off x="8757445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9" name="Freeform 122"/>
            <p:cNvSpPr>
              <a:spLocks/>
            </p:cNvSpPr>
            <p:nvPr/>
          </p:nvSpPr>
          <p:spPr bwMode="auto">
            <a:xfrm flipH="1">
              <a:off x="8757445" y="-6852"/>
              <a:ext cx="129623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9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0" name="Freeform 123"/>
            <p:cNvSpPr>
              <a:spLocks/>
            </p:cNvSpPr>
            <p:nvPr/>
          </p:nvSpPr>
          <p:spPr bwMode="auto">
            <a:xfrm flipH="1">
              <a:off x="8887068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1" name="Freeform 124"/>
            <p:cNvSpPr>
              <a:spLocks/>
            </p:cNvSpPr>
            <p:nvPr/>
          </p:nvSpPr>
          <p:spPr bwMode="auto">
            <a:xfrm flipH="1">
              <a:off x="8628607" y="366256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2" name="Freeform 125"/>
            <p:cNvSpPr>
              <a:spLocks/>
            </p:cNvSpPr>
            <p:nvPr/>
          </p:nvSpPr>
          <p:spPr bwMode="auto">
            <a:xfrm flipH="1">
              <a:off x="8628607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3" name="Freeform 126"/>
            <p:cNvSpPr>
              <a:spLocks/>
            </p:cNvSpPr>
            <p:nvPr/>
          </p:nvSpPr>
          <p:spPr bwMode="auto">
            <a:xfrm flipH="1">
              <a:off x="8628607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4" name="Freeform 127"/>
            <p:cNvSpPr>
              <a:spLocks/>
            </p:cNvSpPr>
            <p:nvPr/>
          </p:nvSpPr>
          <p:spPr bwMode="auto">
            <a:xfrm flipH="1">
              <a:off x="8628607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6" name="Freeform 129"/>
            <p:cNvSpPr>
              <a:spLocks/>
            </p:cNvSpPr>
            <p:nvPr/>
          </p:nvSpPr>
          <p:spPr bwMode="auto">
            <a:xfrm flipH="1">
              <a:off x="7596336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7" name="Freeform 130"/>
            <p:cNvSpPr>
              <a:spLocks/>
            </p:cNvSpPr>
            <p:nvPr/>
          </p:nvSpPr>
          <p:spPr bwMode="auto">
            <a:xfrm flipH="1">
              <a:off x="7596336" y="242149"/>
              <a:ext cx="258460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9" name="Freeform 132"/>
            <p:cNvSpPr>
              <a:spLocks/>
            </p:cNvSpPr>
            <p:nvPr/>
          </p:nvSpPr>
          <p:spPr bwMode="auto">
            <a:xfrm flipH="1">
              <a:off x="8112472" y="490364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0" name="Freeform 133"/>
            <p:cNvSpPr>
              <a:spLocks/>
            </p:cNvSpPr>
            <p:nvPr/>
          </p:nvSpPr>
          <p:spPr bwMode="auto">
            <a:xfrm flipH="1">
              <a:off x="8112472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A09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1" name="Freeform 134"/>
            <p:cNvSpPr>
              <a:spLocks/>
            </p:cNvSpPr>
            <p:nvPr/>
          </p:nvSpPr>
          <p:spPr bwMode="auto">
            <a:xfrm flipH="1">
              <a:off x="8112472" y="615257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32A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2" name="Freeform 135"/>
            <p:cNvSpPr>
              <a:spLocks/>
            </p:cNvSpPr>
            <p:nvPr/>
          </p:nvSpPr>
          <p:spPr bwMode="auto">
            <a:xfrm flipH="1">
              <a:off x="8370932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CB3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3" name="Freeform 136"/>
            <p:cNvSpPr>
              <a:spLocks/>
            </p:cNvSpPr>
            <p:nvPr/>
          </p:nvSpPr>
          <p:spPr bwMode="auto">
            <a:xfrm flipH="1">
              <a:off x="8628607" y="739364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4" name="Freeform 137"/>
            <p:cNvSpPr>
              <a:spLocks/>
            </p:cNvSpPr>
            <p:nvPr/>
          </p:nvSpPr>
          <p:spPr bwMode="auto">
            <a:xfrm flipH="1">
              <a:off x="8499770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4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5" name="Freeform 138"/>
            <p:cNvSpPr>
              <a:spLocks/>
            </p:cNvSpPr>
            <p:nvPr/>
          </p:nvSpPr>
          <p:spPr bwMode="auto">
            <a:xfrm flipH="1">
              <a:off x="8757445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5C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6" name="Freeform 139"/>
            <p:cNvSpPr>
              <a:spLocks/>
            </p:cNvSpPr>
            <p:nvPr/>
          </p:nvSpPr>
          <p:spPr bwMode="auto">
            <a:xfrm flipH="1">
              <a:off x="8112472" y="739364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6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7" name="Freeform 140"/>
            <p:cNvSpPr>
              <a:spLocks/>
            </p:cNvSpPr>
            <p:nvPr/>
          </p:nvSpPr>
          <p:spPr bwMode="auto">
            <a:xfrm flipH="1">
              <a:off x="8628607" y="863472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8" name="Freeform 141"/>
            <p:cNvSpPr>
              <a:spLocks/>
            </p:cNvSpPr>
            <p:nvPr/>
          </p:nvSpPr>
          <p:spPr bwMode="auto">
            <a:xfrm flipH="1">
              <a:off x="8370932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B13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9" name="Freeform 142"/>
            <p:cNvSpPr>
              <a:spLocks/>
            </p:cNvSpPr>
            <p:nvPr/>
          </p:nvSpPr>
          <p:spPr bwMode="auto">
            <a:xfrm flipH="1">
              <a:off x="8241310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0" name="Freeform 143"/>
            <p:cNvSpPr>
              <a:spLocks/>
            </p:cNvSpPr>
            <p:nvPr/>
          </p:nvSpPr>
          <p:spPr bwMode="auto">
            <a:xfrm flipH="1">
              <a:off x="8887068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1" name="Freeform 144"/>
            <p:cNvSpPr>
              <a:spLocks/>
            </p:cNvSpPr>
            <p:nvPr/>
          </p:nvSpPr>
          <p:spPr bwMode="auto">
            <a:xfrm flipH="1">
              <a:off x="8887068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D7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2" name="Freeform 145"/>
            <p:cNvSpPr>
              <a:spLocks/>
            </p:cNvSpPr>
            <p:nvPr/>
          </p:nvSpPr>
          <p:spPr bwMode="auto">
            <a:xfrm flipH="1">
              <a:off x="9015905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3" name="Freeform 146"/>
            <p:cNvSpPr>
              <a:spLocks/>
            </p:cNvSpPr>
            <p:nvPr/>
          </p:nvSpPr>
          <p:spPr bwMode="auto">
            <a:xfrm flipH="1">
              <a:off x="8628607" y="739364"/>
              <a:ext cx="258460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4" name="Freeform 147"/>
            <p:cNvSpPr>
              <a:spLocks/>
            </p:cNvSpPr>
            <p:nvPr/>
          </p:nvSpPr>
          <p:spPr bwMode="auto">
            <a:xfrm flipH="1">
              <a:off x="8241310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5" name="Freeform 148"/>
            <p:cNvSpPr>
              <a:spLocks/>
            </p:cNvSpPr>
            <p:nvPr/>
          </p:nvSpPr>
          <p:spPr bwMode="auto">
            <a:xfrm flipH="1">
              <a:off x="8370932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B7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7" name="Freeform 150"/>
            <p:cNvSpPr>
              <a:spLocks/>
            </p:cNvSpPr>
            <p:nvPr/>
          </p:nvSpPr>
          <p:spPr bwMode="auto">
            <a:xfrm flipH="1">
              <a:off x="8887068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8" name="Freeform 151"/>
            <p:cNvSpPr>
              <a:spLocks/>
            </p:cNvSpPr>
            <p:nvPr/>
          </p:nvSpPr>
          <p:spPr bwMode="auto">
            <a:xfrm flipH="1">
              <a:off x="7983634" y="490364"/>
              <a:ext cx="128838" cy="249001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EAE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3" name="Freeform 156"/>
            <p:cNvSpPr>
              <a:spLocks/>
            </p:cNvSpPr>
            <p:nvPr/>
          </p:nvSpPr>
          <p:spPr bwMode="auto">
            <a:xfrm flipH="1">
              <a:off x="8370932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98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4" name="Freeform 157"/>
            <p:cNvSpPr>
              <a:spLocks/>
            </p:cNvSpPr>
            <p:nvPr/>
          </p:nvSpPr>
          <p:spPr bwMode="auto">
            <a:xfrm flipH="1">
              <a:off x="8499770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5" name="Freeform 158"/>
            <p:cNvSpPr>
              <a:spLocks/>
            </p:cNvSpPr>
            <p:nvPr/>
          </p:nvSpPr>
          <p:spPr bwMode="auto">
            <a:xfrm flipH="1">
              <a:off x="8370932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6" name="Freeform 159"/>
            <p:cNvSpPr>
              <a:spLocks/>
            </p:cNvSpPr>
            <p:nvPr/>
          </p:nvSpPr>
          <p:spPr bwMode="auto">
            <a:xfrm flipH="1">
              <a:off x="8370932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A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7" name="Freeform 160"/>
            <p:cNvSpPr>
              <a:spLocks/>
            </p:cNvSpPr>
            <p:nvPr/>
          </p:nvSpPr>
          <p:spPr bwMode="auto">
            <a:xfrm flipH="1">
              <a:off x="9015905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8" name="Freeform 161"/>
            <p:cNvSpPr>
              <a:spLocks/>
            </p:cNvSpPr>
            <p:nvPr/>
          </p:nvSpPr>
          <p:spPr bwMode="auto">
            <a:xfrm flipH="1">
              <a:off x="8757445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55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9" name="Freeform 162"/>
            <p:cNvSpPr>
              <a:spLocks/>
            </p:cNvSpPr>
            <p:nvPr/>
          </p:nvSpPr>
          <p:spPr bwMode="auto">
            <a:xfrm flipH="1">
              <a:off x="8628607" y="615257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66B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0" name="Freeform 163"/>
            <p:cNvSpPr>
              <a:spLocks/>
            </p:cNvSpPr>
            <p:nvPr/>
          </p:nvSpPr>
          <p:spPr bwMode="auto">
            <a:xfrm flipH="1">
              <a:off x="8628607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279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1" name="Freeform 164"/>
            <p:cNvSpPr>
              <a:spLocks/>
            </p:cNvSpPr>
            <p:nvPr/>
          </p:nvSpPr>
          <p:spPr bwMode="auto">
            <a:xfrm flipH="1">
              <a:off x="8887068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2" name="Freeform 165"/>
            <p:cNvSpPr>
              <a:spLocks/>
            </p:cNvSpPr>
            <p:nvPr/>
          </p:nvSpPr>
          <p:spPr bwMode="auto">
            <a:xfrm flipH="1">
              <a:off x="8887068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EAE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3" name="Freeform 166"/>
            <p:cNvSpPr>
              <a:spLocks/>
            </p:cNvSpPr>
            <p:nvPr/>
          </p:nvSpPr>
          <p:spPr bwMode="auto">
            <a:xfrm flipH="1">
              <a:off x="8887068" y="490364"/>
              <a:ext cx="257675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4" name="Freeform 167"/>
            <p:cNvSpPr>
              <a:spLocks/>
            </p:cNvSpPr>
            <p:nvPr/>
          </p:nvSpPr>
          <p:spPr bwMode="auto">
            <a:xfrm flipH="1">
              <a:off x="8628607" y="490364"/>
              <a:ext cx="258460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4" name="Freeform 177"/>
            <p:cNvSpPr>
              <a:spLocks/>
            </p:cNvSpPr>
            <p:nvPr/>
          </p:nvSpPr>
          <p:spPr bwMode="auto">
            <a:xfrm flipH="1">
              <a:off x="7854796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5" name="Freeform 178"/>
            <p:cNvSpPr>
              <a:spLocks/>
            </p:cNvSpPr>
            <p:nvPr/>
          </p:nvSpPr>
          <p:spPr bwMode="auto">
            <a:xfrm flipH="1">
              <a:off x="7854796" y="366256"/>
              <a:ext cx="257675" cy="124108"/>
            </a:xfrm>
            <a:custGeom>
              <a:avLst/>
              <a:gdLst>
                <a:gd name="T0" fmla="*/ 494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4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4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352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6" name="Freeform 179"/>
            <p:cNvSpPr>
              <a:spLocks/>
            </p:cNvSpPr>
            <p:nvPr/>
          </p:nvSpPr>
          <p:spPr bwMode="auto">
            <a:xfrm flipH="1">
              <a:off x="7854796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71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7" name="Freeform 180"/>
            <p:cNvSpPr>
              <a:spLocks/>
            </p:cNvSpPr>
            <p:nvPr/>
          </p:nvSpPr>
          <p:spPr bwMode="auto">
            <a:xfrm flipH="1">
              <a:off x="7854796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8" name="Freeform 181"/>
            <p:cNvSpPr>
              <a:spLocks/>
            </p:cNvSpPr>
            <p:nvPr/>
          </p:nvSpPr>
          <p:spPr bwMode="auto">
            <a:xfrm flipH="1">
              <a:off x="7854796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9" name="Freeform 182"/>
            <p:cNvSpPr>
              <a:spLocks/>
            </p:cNvSpPr>
            <p:nvPr/>
          </p:nvSpPr>
          <p:spPr bwMode="auto">
            <a:xfrm flipH="1">
              <a:off x="7854796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0" name="Freeform 183"/>
            <p:cNvSpPr>
              <a:spLocks/>
            </p:cNvSpPr>
            <p:nvPr/>
          </p:nvSpPr>
          <p:spPr bwMode="auto">
            <a:xfrm flipH="1">
              <a:off x="7854796" y="118041"/>
              <a:ext cx="257675" cy="124108"/>
            </a:xfrm>
            <a:custGeom>
              <a:avLst/>
              <a:gdLst>
                <a:gd name="T0" fmla="*/ 494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4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4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24" name="그룹 2123"/>
          <p:cNvGrpSpPr/>
          <p:nvPr/>
        </p:nvGrpSpPr>
        <p:grpSpPr>
          <a:xfrm>
            <a:off x="3949" y="-3853"/>
            <a:ext cx="1398786" cy="936616"/>
            <a:chOff x="3949" y="-3853"/>
            <a:chExt cx="1398786" cy="936616"/>
          </a:xfrm>
        </p:grpSpPr>
        <p:sp>
          <p:nvSpPr>
            <p:cNvPr id="578" name="Freeform 11"/>
            <p:cNvSpPr>
              <a:spLocks noEditPoints="1"/>
            </p:cNvSpPr>
            <p:nvPr/>
          </p:nvSpPr>
          <p:spPr bwMode="auto">
            <a:xfrm flipV="1">
              <a:off x="3949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1 h 795"/>
                <a:gd name="T12" fmla="*/ 777 w 790"/>
                <a:gd name="T13" fmla="*/ 781 h 795"/>
                <a:gd name="T14" fmla="*/ 777 w 790"/>
                <a:gd name="T15" fmla="*/ 13 h 795"/>
                <a:gd name="T16" fmla="*/ 13 w 790"/>
                <a:gd name="T17" fmla="*/ 13 h 795"/>
                <a:gd name="T18" fmla="*/ 13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9" name="Freeform 12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0" name="Freeform 13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1" name="Freeform 14"/>
            <p:cNvSpPr>
              <a:spLocks noEditPoints="1"/>
            </p:cNvSpPr>
            <p:nvPr/>
          </p:nvSpPr>
          <p:spPr bwMode="auto">
            <a:xfrm flipV="1">
              <a:off x="235589" y="695928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1 h 795"/>
                <a:gd name="T12" fmla="*/ 777 w 791"/>
                <a:gd name="T13" fmla="*/ 781 h 795"/>
                <a:gd name="T14" fmla="*/ 777 w 791"/>
                <a:gd name="T15" fmla="*/ 13 h 795"/>
                <a:gd name="T16" fmla="*/ 13 w 791"/>
                <a:gd name="T17" fmla="*/ 13 h 795"/>
                <a:gd name="T18" fmla="*/ 13 w 791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2" name="Freeform 15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3" name="Freeform 16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4" name="Freeform 17"/>
            <p:cNvSpPr>
              <a:spLocks noEditPoints="1"/>
            </p:cNvSpPr>
            <p:nvPr/>
          </p:nvSpPr>
          <p:spPr bwMode="auto">
            <a:xfrm flipV="1">
              <a:off x="467230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1 h 795"/>
                <a:gd name="T12" fmla="*/ 778 w 790"/>
                <a:gd name="T13" fmla="*/ 781 h 795"/>
                <a:gd name="T14" fmla="*/ 778 w 790"/>
                <a:gd name="T15" fmla="*/ 13 h 795"/>
                <a:gd name="T16" fmla="*/ 14 w 790"/>
                <a:gd name="T17" fmla="*/ 13 h 795"/>
                <a:gd name="T18" fmla="*/ 14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7" name="Freeform 20"/>
            <p:cNvSpPr>
              <a:spLocks noEditPoints="1"/>
            </p:cNvSpPr>
            <p:nvPr/>
          </p:nvSpPr>
          <p:spPr bwMode="auto">
            <a:xfrm flipV="1">
              <a:off x="3949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3 w 790"/>
                <a:gd name="T11" fmla="*/ 782 h 796"/>
                <a:gd name="T12" fmla="*/ 777 w 790"/>
                <a:gd name="T13" fmla="*/ 782 h 796"/>
                <a:gd name="T14" fmla="*/ 777 w 790"/>
                <a:gd name="T15" fmla="*/ 14 h 796"/>
                <a:gd name="T16" fmla="*/ 13 w 790"/>
                <a:gd name="T17" fmla="*/ 14 h 796"/>
                <a:gd name="T18" fmla="*/ 13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8" name="Freeform 21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1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1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9" name="Freeform 22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1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1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0" name="Freeform 23"/>
            <p:cNvSpPr>
              <a:spLocks noEditPoints="1"/>
            </p:cNvSpPr>
            <p:nvPr/>
          </p:nvSpPr>
          <p:spPr bwMode="auto">
            <a:xfrm flipV="1">
              <a:off x="235589" y="462667"/>
              <a:ext cx="236113" cy="236835"/>
            </a:xfrm>
            <a:custGeom>
              <a:avLst/>
              <a:gdLst>
                <a:gd name="T0" fmla="*/ 791 w 791"/>
                <a:gd name="T1" fmla="*/ 796 h 796"/>
                <a:gd name="T2" fmla="*/ 0 w 791"/>
                <a:gd name="T3" fmla="*/ 796 h 796"/>
                <a:gd name="T4" fmla="*/ 0 w 791"/>
                <a:gd name="T5" fmla="*/ 0 h 796"/>
                <a:gd name="T6" fmla="*/ 791 w 791"/>
                <a:gd name="T7" fmla="*/ 0 h 796"/>
                <a:gd name="T8" fmla="*/ 791 w 791"/>
                <a:gd name="T9" fmla="*/ 796 h 796"/>
                <a:gd name="T10" fmla="*/ 13 w 791"/>
                <a:gd name="T11" fmla="*/ 782 h 796"/>
                <a:gd name="T12" fmla="*/ 777 w 791"/>
                <a:gd name="T13" fmla="*/ 782 h 796"/>
                <a:gd name="T14" fmla="*/ 777 w 791"/>
                <a:gd name="T15" fmla="*/ 14 h 796"/>
                <a:gd name="T16" fmla="*/ 13 w 791"/>
                <a:gd name="T17" fmla="*/ 14 h 796"/>
                <a:gd name="T18" fmla="*/ 13 w 791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6">
                  <a:moveTo>
                    <a:pt x="791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1" name="Freeform 24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2" name="Freeform 25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3" name="Freeform 26"/>
            <p:cNvSpPr>
              <a:spLocks noEditPoints="1"/>
            </p:cNvSpPr>
            <p:nvPr/>
          </p:nvSpPr>
          <p:spPr bwMode="auto">
            <a:xfrm flipV="1">
              <a:off x="467230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4 w 790"/>
                <a:gd name="T11" fmla="*/ 782 h 796"/>
                <a:gd name="T12" fmla="*/ 778 w 790"/>
                <a:gd name="T13" fmla="*/ 782 h 796"/>
                <a:gd name="T14" fmla="*/ 778 w 790"/>
                <a:gd name="T15" fmla="*/ 14 h 796"/>
                <a:gd name="T16" fmla="*/ 14 w 790"/>
                <a:gd name="T17" fmla="*/ 14 h 796"/>
                <a:gd name="T18" fmla="*/ 14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4" name="Freeform 27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5" name="Freeform 28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6" name="Freeform 29"/>
            <p:cNvSpPr>
              <a:spLocks noEditPoints="1"/>
            </p:cNvSpPr>
            <p:nvPr/>
          </p:nvSpPr>
          <p:spPr bwMode="auto">
            <a:xfrm flipV="1">
              <a:off x="698870" y="462667"/>
              <a:ext cx="236113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2 w 790"/>
                <a:gd name="T11" fmla="*/ 782 h 796"/>
                <a:gd name="T12" fmla="*/ 776 w 790"/>
                <a:gd name="T13" fmla="*/ 782 h 796"/>
                <a:gd name="T14" fmla="*/ 776 w 790"/>
                <a:gd name="T15" fmla="*/ 14 h 796"/>
                <a:gd name="T16" fmla="*/ 12 w 790"/>
                <a:gd name="T17" fmla="*/ 14 h 796"/>
                <a:gd name="T18" fmla="*/ 12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7" name="Freeform 30"/>
            <p:cNvSpPr>
              <a:spLocks/>
            </p:cNvSpPr>
            <p:nvPr/>
          </p:nvSpPr>
          <p:spPr bwMode="auto">
            <a:xfrm flipV="1">
              <a:off x="697976" y="463561"/>
              <a:ext cx="236113" cy="352125"/>
            </a:xfrm>
            <a:custGeom>
              <a:avLst/>
              <a:gdLst>
                <a:gd name="T0" fmla="*/ 782 w 791"/>
                <a:gd name="T1" fmla="*/ 1182 h 1182"/>
                <a:gd name="T2" fmla="*/ 0 w 791"/>
                <a:gd name="T3" fmla="*/ 395 h 1182"/>
                <a:gd name="T4" fmla="*/ 395 w 791"/>
                <a:gd name="T5" fmla="*/ 0 h 1182"/>
                <a:gd name="T6" fmla="*/ 404 w 791"/>
                <a:gd name="T7" fmla="*/ 11 h 1182"/>
                <a:gd name="T8" fmla="*/ 19 w 791"/>
                <a:gd name="T9" fmla="*/ 396 h 1182"/>
                <a:gd name="T10" fmla="*/ 791 w 791"/>
                <a:gd name="T11" fmla="*/ 1172 h 1182"/>
                <a:gd name="T12" fmla="*/ 782 w 791"/>
                <a:gd name="T13" fmla="*/ 118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2">
                  <a:moveTo>
                    <a:pt x="782" y="1182"/>
                  </a:moveTo>
                  <a:lnTo>
                    <a:pt x="0" y="395"/>
                  </a:lnTo>
                  <a:lnTo>
                    <a:pt x="395" y="0"/>
                  </a:lnTo>
                  <a:lnTo>
                    <a:pt x="404" y="11"/>
                  </a:lnTo>
                  <a:lnTo>
                    <a:pt x="19" y="396"/>
                  </a:lnTo>
                  <a:lnTo>
                    <a:pt x="791" y="1172"/>
                  </a:lnTo>
                  <a:lnTo>
                    <a:pt x="782" y="11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8" name="Freeform 31"/>
            <p:cNvSpPr>
              <a:spLocks/>
            </p:cNvSpPr>
            <p:nvPr/>
          </p:nvSpPr>
          <p:spPr bwMode="auto">
            <a:xfrm flipV="1">
              <a:off x="699765" y="463561"/>
              <a:ext cx="236113" cy="468308"/>
            </a:xfrm>
            <a:custGeom>
              <a:avLst/>
              <a:gdLst>
                <a:gd name="T0" fmla="*/ 10 w 792"/>
                <a:gd name="T1" fmla="*/ 1573 h 1573"/>
                <a:gd name="T2" fmla="*/ 0 w 792"/>
                <a:gd name="T3" fmla="*/ 1563 h 1573"/>
                <a:gd name="T4" fmla="*/ 773 w 792"/>
                <a:gd name="T5" fmla="*/ 786 h 1573"/>
                <a:gd name="T6" fmla="*/ 0 w 792"/>
                <a:gd name="T7" fmla="*/ 9 h 1573"/>
                <a:gd name="T8" fmla="*/ 10 w 792"/>
                <a:gd name="T9" fmla="*/ 0 h 1573"/>
                <a:gd name="T10" fmla="*/ 792 w 792"/>
                <a:gd name="T11" fmla="*/ 786 h 1573"/>
                <a:gd name="T12" fmla="*/ 786 w 792"/>
                <a:gd name="T13" fmla="*/ 791 h 1573"/>
                <a:gd name="T14" fmla="*/ 10 w 792"/>
                <a:gd name="T15" fmla="*/ 1573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2" h="1573">
                  <a:moveTo>
                    <a:pt x="10" y="1573"/>
                  </a:moveTo>
                  <a:lnTo>
                    <a:pt x="0" y="1563"/>
                  </a:lnTo>
                  <a:lnTo>
                    <a:pt x="773" y="786"/>
                  </a:lnTo>
                  <a:lnTo>
                    <a:pt x="0" y="9"/>
                  </a:lnTo>
                  <a:lnTo>
                    <a:pt x="10" y="0"/>
                  </a:lnTo>
                  <a:lnTo>
                    <a:pt x="792" y="786"/>
                  </a:lnTo>
                  <a:lnTo>
                    <a:pt x="786" y="791"/>
                  </a:lnTo>
                  <a:lnTo>
                    <a:pt x="10" y="15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9" name="Freeform 32"/>
            <p:cNvSpPr>
              <a:spLocks noEditPoints="1"/>
            </p:cNvSpPr>
            <p:nvPr/>
          </p:nvSpPr>
          <p:spPr bwMode="auto">
            <a:xfrm flipV="1">
              <a:off x="3949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2 h 795"/>
                <a:gd name="T12" fmla="*/ 777 w 790"/>
                <a:gd name="T13" fmla="*/ 782 h 795"/>
                <a:gd name="T14" fmla="*/ 777 w 790"/>
                <a:gd name="T15" fmla="*/ 14 h 795"/>
                <a:gd name="T16" fmla="*/ 13 w 790"/>
                <a:gd name="T17" fmla="*/ 14 h 795"/>
                <a:gd name="T18" fmla="*/ 13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0" name="Freeform 33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10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1" name="Freeform 34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10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10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2" name="Freeform 35"/>
            <p:cNvSpPr>
              <a:spLocks noEditPoints="1"/>
            </p:cNvSpPr>
            <p:nvPr/>
          </p:nvSpPr>
          <p:spPr bwMode="auto">
            <a:xfrm flipV="1">
              <a:off x="235589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3 w 791"/>
                <a:gd name="T17" fmla="*/ 14 h 795"/>
                <a:gd name="T18" fmla="*/ 13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3" name="Freeform 36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4" name="Freeform 37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5" name="Freeform 38"/>
            <p:cNvSpPr>
              <a:spLocks noEditPoints="1"/>
            </p:cNvSpPr>
            <p:nvPr/>
          </p:nvSpPr>
          <p:spPr bwMode="auto">
            <a:xfrm flipV="1">
              <a:off x="467230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2 h 795"/>
                <a:gd name="T12" fmla="*/ 778 w 790"/>
                <a:gd name="T13" fmla="*/ 782 h 795"/>
                <a:gd name="T14" fmla="*/ 778 w 790"/>
                <a:gd name="T15" fmla="*/ 14 h 795"/>
                <a:gd name="T16" fmla="*/ 14 w 790"/>
                <a:gd name="T17" fmla="*/ 14 h 795"/>
                <a:gd name="T18" fmla="*/ 14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6" name="Freeform 39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10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7" name="Freeform 40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8" name="Freeform 41"/>
            <p:cNvSpPr>
              <a:spLocks noEditPoints="1"/>
            </p:cNvSpPr>
            <p:nvPr/>
          </p:nvSpPr>
          <p:spPr bwMode="auto">
            <a:xfrm flipV="1">
              <a:off x="698870" y="230300"/>
              <a:ext cx="236113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2 w 790"/>
                <a:gd name="T11" fmla="*/ 782 h 795"/>
                <a:gd name="T12" fmla="*/ 776 w 790"/>
                <a:gd name="T13" fmla="*/ 782 h 795"/>
                <a:gd name="T14" fmla="*/ 776 w 790"/>
                <a:gd name="T15" fmla="*/ 14 h 795"/>
                <a:gd name="T16" fmla="*/ 12 w 790"/>
                <a:gd name="T17" fmla="*/ 14 h 795"/>
                <a:gd name="T18" fmla="*/ 12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9" name="Freeform 42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10 h 791"/>
                <a:gd name="T4" fmla="*/ 10 w 786"/>
                <a:gd name="T5" fmla="*/ 0 h 791"/>
                <a:gd name="T6" fmla="*/ 786 w 786"/>
                <a:gd name="T7" fmla="*/ 782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6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0" name="Freeform 43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2 h 791"/>
                <a:gd name="T4" fmla="*/ 777 w 786"/>
                <a:gd name="T5" fmla="*/ 0 h 791"/>
                <a:gd name="T6" fmla="*/ 786 w 786"/>
                <a:gd name="T7" fmla="*/ 10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6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1" name="Freeform 44"/>
            <p:cNvSpPr>
              <a:spLocks noEditPoints="1"/>
            </p:cNvSpPr>
            <p:nvPr/>
          </p:nvSpPr>
          <p:spPr bwMode="auto">
            <a:xfrm flipV="1">
              <a:off x="930511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4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4 w 791"/>
                <a:gd name="T17" fmla="*/ 14 h 795"/>
                <a:gd name="T18" fmla="*/ 14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4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2" name="Freeform 45"/>
            <p:cNvSpPr>
              <a:spLocks/>
            </p:cNvSpPr>
            <p:nvPr/>
          </p:nvSpPr>
          <p:spPr bwMode="auto">
            <a:xfrm flipV="1">
              <a:off x="929616" y="230302"/>
              <a:ext cx="236113" cy="352125"/>
            </a:xfrm>
            <a:custGeom>
              <a:avLst/>
              <a:gdLst>
                <a:gd name="T0" fmla="*/ 781 w 791"/>
                <a:gd name="T1" fmla="*/ 1181 h 1181"/>
                <a:gd name="T2" fmla="*/ 0 w 791"/>
                <a:gd name="T3" fmla="*/ 394 h 1181"/>
                <a:gd name="T4" fmla="*/ 394 w 791"/>
                <a:gd name="T5" fmla="*/ 0 h 1181"/>
                <a:gd name="T6" fmla="*/ 404 w 791"/>
                <a:gd name="T7" fmla="*/ 9 h 1181"/>
                <a:gd name="T8" fmla="*/ 19 w 791"/>
                <a:gd name="T9" fmla="*/ 394 h 1181"/>
                <a:gd name="T10" fmla="*/ 791 w 791"/>
                <a:gd name="T11" fmla="*/ 1172 h 1181"/>
                <a:gd name="T12" fmla="*/ 781 w 791"/>
                <a:gd name="T13" fmla="*/ 1181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1">
                  <a:moveTo>
                    <a:pt x="781" y="1181"/>
                  </a:moveTo>
                  <a:lnTo>
                    <a:pt x="0" y="394"/>
                  </a:lnTo>
                  <a:lnTo>
                    <a:pt x="394" y="0"/>
                  </a:lnTo>
                  <a:lnTo>
                    <a:pt x="404" y="9"/>
                  </a:lnTo>
                  <a:lnTo>
                    <a:pt x="19" y="394"/>
                  </a:lnTo>
                  <a:lnTo>
                    <a:pt x="791" y="1172"/>
                  </a:lnTo>
                  <a:lnTo>
                    <a:pt x="781" y="11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3" name="Freeform 46"/>
            <p:cNvSpPr>
              <a:spLocks/>
            </p:cNvSpPr>
            <p:nvPr/>
          </p:nvSpPr>
          <p:spPr bwMode="auto">
            <a:xfrm flipV="1">
              <a:off x="931405" y="230302"/>
              <a:ext cx="235217" cy="468308"/>
            </a:xfrm>
            <a:custGeom>
              <a:avLst/>
              <a:gdLst>
                <a:gd name="T0" fmla="*/ 9 w 791"/>
                <a:gd name="T1" fmla="*/ 1572 h 1572"/>
                <a:gd name="T2" fmla="*/ 0 w 791"/>
                <a:gd name="T3" fmla="*/ 1563 h 1572"/>
                <a:gd name="T4" fmla="*/ 772 w 791"/>
                <a:gd name="T5" fmla="*/ 785 h 1572"/>
                <a:gd name="T6" fmla="*/ 0 w 791"/>
                <a:gd name="T7" fmla="*/ 9 h 1572"/>
                <a:gd name="T8" fmla="*/ 9 w 791"/>
                <a:gd name="T9" fmla="*/ 0 h 1572"/>
                <a:gd name="T10" fmla="*/ 791 w 791"/>
                <a:gd name="T11" fmla="*/ 785 h 1572"/>
                <a:gd name="T12" fmla="*/ 787 w 791"/>
                <a:gd name="T13" fmla="*/ 791 h 1572"/>
                <a:gd name="T14" fmla="*/ 9 w 791"/>
                <a:gd name="T15" fmla="*/ 1572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572">
                  <a:moveTo>
                    <a:pt x="9" y="1572"/>
                  </a:moveTo>
                  <a:lnTo>
                    <a:pt x="0" y="1563"/>
                  </a:lnTo>
                  <a:lnTo>
                    <a:pt x="772" y="785"/>
                  </a:lnTo>
                  <a:lnTo>
                    <a:pt x="0" y="9"/>
                  </a:lnTo>
                  <a:lnTo>
                    <a:pt x="9" y="0"/>
                  </a:lnTo>
                  <a:lnTo>
                    <a:pt x="791" y="785"/>
                  </a:lnTo>
                  <a:lnTo>
                    <a:pt x="787" y="791"/>
                  </a:lnTo>
                  <a:lnTo>
                    <a:pt x="9" y="1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4" name="Freeform 47"/>
            <p:cNvSpPr>
              <a:spLocks noEditPoints="1"/>
            </p:cNvSpPr>
            <p:nvPr/>
          </p:nvSpPr>
          <p:spPr bwMode="auto">
            <a:xfrm flipV="1">
              <a:off x="3949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3 w 790"/>
                <a:gd name="T11" fmla="*/ 781 h 794"/>
                <a:gd name="T12" fmla="*/ 777 w 790"/>
                <a:gd name="T13" fmla="*/ 781 h 794"/>
                <a:gd name="T14" fmla="*/ 777 w 790"/>
                <a:gd name="T15" fmla="*/ 13 h 794"/>
                <a:gd name="T16" fmla="*/ 13 w 790"/>
                <a:gd name="T17" fmla="*/ 13 h 794"/>
                <a:gd name="T18" fmla="*/ 13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5" name="Freeform 48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0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0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6" name="Freeform 49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0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0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7" name="Freeform 50"/>
            <p:cNvSpPr>
              <a:spLocks noEditPoints="1"/>
            </p:cNvSpPr>
            <p:nvPr/>
          </p:nvSpPr>
          <p:spPr bwMode="auto">
            <a:xfrm flipV="1">
              <a:off x="235589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3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3 w 791"/>
                <a:gd name="T17" fmla="*/ 13 h 794"/>
                <a:gd name="T18" fmla="*/ 13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8" name="Freeform 51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9" name="Freeform 52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0" name="Freeform 53"/>
            <p:cNvSpPr>
              <a:spLocks noEditPoints="1"/>
            </p:cNvSpPr>
            <p:nvPr/>
          </p:nvSpPr>
          <p:spPr bwMode="auto">
            <a:xfrm flipV="1">
              <a:off x="467230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4 w 790"/>
                <a:gd name="T11" fmla="*/ 781 h 794"/>
                <a:gd name="T12" fmla="*/ 778 w 790"/>
                <a:gd name="T13" fmla="*/ 781 h 794"/>
                <a:gd name="T14" fmla="*/ 778 w 790"/>
                <a:gd name="T15" fmla="*/ 13 h 794"/>
                <a:gd name="T16" fmla="*/ 14 w 790"/>
                <a:gd name="T17" fmla="*/ 13 h 794"/>
                <a:gd name="T18" fmla="*/ 14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1" name="Freeform 54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2" name="Freeform 55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 flipV="1">
              <a:off x="698870" y="-2959"/>
              <a:ext cx="236113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2 w 790"/>
                <a:gd name="T11" fmla="*/ 781 h 794"/>
                <a:gd name="T12" fmla="*/ 776 w 790"/>
                <a:gd name="T13" fmla="*/ 781 h 794"/>
                <a:gd name="T14" fmla="*/ 776 w 790"/>
                <a:gd name="T15" fmla="*/ 13 h 794"/>
                <a:gd name="T16" fmla="*/ 12 w 790"/>
                <a:gd name="T17" fmla="*/ 13 h 794"/>
                <a:gd name="T18" fmla="*/ 12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2" y="781"/>
                  </a:moveTo>
                  <a:lnTo>
                    <a:pt x="776" y="781"/>
                  </a:lnTo>
                  <a:lnTo>
                    <a:pt x="776" y="13"/>
                  </a:lnTo>
                  <a:lnTo>
                    <a:pt x="12" y="13"/>
                  </a:lnTo>
                  <a:lnTo>
                    <a:pt x="12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4" name="Freeform 57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9 h 791"/>
                <a:gd name="T4" fmla="*/ 10 w 786"/>
                <a:gd name="T5" fmla="*/ 0 h 791"/>
                <a:gd name="T6" fmla="*/ 786 w 786"/>
                <a:gd name="T7" fmla="*/ 780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6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5" name="Freeform 58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8" name="Freeform 71"/>
            <p:cNvSpPr>
              <a:spLocks noEditPoints="1"/>
            </p:cNvSpPr>
            <p:nvPr/>
          </p:nvSpPr>
          <p:spPr bwMode="auto">
            <a:xfrm flipV="1">
              <a:off x="930511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4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4 w 791"/>
                <a:gd name="T17" fmla="*/ 13 h 794"/>
                <a:gd name="T18" fmla="*/ 14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4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9" name="Freeform 72"/>
            <p:cNvSpPr>
              <a:spLocks/>
            </p:cNvSpPr>
            <p:nvPr/>
          </p:nvSpPr>
          <p:spPr bwMode="auto">
            <a:xfrm flipV="1">
              <a:off x="931405" y="-3853"/>
              <a:ext cx="471330" cy="470095"/>
            </a:xfrm>
            <a:custGeom>
              <a:avLst/>
              <a:gdLst>
                <a:gd name="T0" fmla="*/ 782 w 1582"/>
                <a:gd name="T1" fmla="*/ 1577 h 1577"/>
                <a:gd name="T2" fmla="*/ 0 w 1582"/>
                <a:gd name="T3" fmla="*/ 791 h 1577"/>
                <a:gd name="T4" fmla="*/ 9 w 1582"/>
                <a:gd name="T5" fmla="*/ 782 h 1577"/>
                <a:gd name="T6" fmla="*/ 782 w 1582"/>
                <a:gd name="T7" fmla="*/ 1558 h 1577"/>
                <a:gd name="T8" fmla="*/ 1562 w 1582"/>
                <a:gd name="T9" fmla="*/ 786 h 1577"/>
                <a:gd name="T10" fmla="*/ 777 w 1582"/>
                <a:gd name="T11" fmla="*/ 10 h 1577"/>
                <a:gd name="T12" fmla="*/ 787 w 1582"/>
                <a:gd name="T13" fmla="*/ 0 h 1577"/>
                <a:gd name="T14" fmla="*/ 1582 w 1582"/>
                <a:gd name="T15" fmla="*/ 786 h 1577"/>
                <a:gd name="T16" fmla="*/ 782 w 1582"/>
                <a:gd name="T17" fmla="*/ 15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2" h="1577">
                  <a:moveTo>
                    <a:pt x="782" y="1577"/>
                  </a:moveTo>
                  <a:lnTo>
                    <a:pt x="0" y="791"/>
                  </a:lnTo>
                  <a:lnTo>
                    <a:pt x="9" y="782"/>
                  </a:lnTo>
                  <a:lnTo>
                    <a:pt x="782" y="1558"/>
                  </a:lnTo>
                  <a:lnTo>
                    <a:pt x="1562" y="786"/>
                  </a:lnTo>
                  <a:lnTo>
                    <a:pt x="777" y="10"/>
                  </a:lnTo>
                  <a:lnTo>
                    <a:pt x="787" y="0"/>
                  </a:lnTo>
                  <a:lnTo>
                    <a:pt x="1582" y="786"/>
                  </a:lnTo>
                  <a:lnTo>
                    <a:pt x="782" y="15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2" name="Freeform 75"/>
            <p:cNvSpPr>
              <a:spLocks/>
            </p:cNvSpPr>
            <p:nvPr/>
          </p:nvSpPr>
          <p:spPr bwMode="auto">
            <a:xfrm flipV="1">
              <a:off x="1161257" y="114117"/>
              <a:ext cx="121633" cy="236835"/>
            </a:xfrm>
            <a:custGeom>
              <a:avLst/>
              <a:gdLst>
                <a:gd name="T0" fmla="*/ 397 w 407"/>
                <a:gd name="T1" fmla="*/ 795 h 795"/>
                <a:gd name="T2" fmla="*/ 0 w 407"/>
                <a:gd name="T3" fmla="*/ 398 h 795"/>
                <a:gd name="T4" fmla="*/ 398 w 407"/>
                <a:gd name="T5" fmla="*/ 0 h 795"/>
                <a:gd name="T6" fmla="*/ 407 w 407"/>
                <a:gd name="T7" fmla="*/ 10 h 795"/>
                <a:gd name="T8" fmla="*/ 20 w 407"/>
                <a:gd name="T9" fmla="*/ 398 h 795"/>
                <a:gd name="T10" fmla="*/ 406 w 407"/>
                <a:gd name="T11" fmla="*/ 785 h 795"/>
                <a:gd name="T12" fmla="*/ 397 w 407"/>
                <a:gd name="T13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" h="795">
                  <a:moveTo>
                    <a:pt x="397" y="795"/>
                  </a:moveTo>
                  <a:lnTo>
                    <a:pt x="0" y="398"/>
                  </a:lnTo>
                  <a:lnTo>
                    <a:pt x="398" y="0"/>
                  </a:lnTo>
                  <a:lnTo>
                    <a:pt x="407" y="10"/>
                  </a:lnTo>
                  <a:lnTo>
                    <a:pt x="20" y="398"/>
                  </a:lnTo>
                  <a:lnTo>
                    <a:pt x="406" y="785"/>
                  </a:lnTo>
                  <a:lnTo>
                    <a:pt x="397" y="7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3" name="Freeform 15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4" name="Freeform 16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7" name="Freeform 58"/>
            <p:cNvSpPr>
              <a:spLocks/>
            </p:cNvSpPr>
            <p:nvPr/>
          </p:nvSpPr>
          <p:spPr bwMode="auto">
            <a:xfrm flipV="1">
              <a:off x="930746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35" name="그룹 234"/>
          <p:cNvGrpSpPr/>
          <p:nvPr/>
        </p:nvGrpSpPr>
        <p:grpSpPr>
          <a:xfrm>
            <a:off x="0" y="963716"/>
            <a:ext cx="9144000" cy="271136"/>
            <a:chOff x="45074" y="925617"/>
            <a:chExt cx="5223874" cy="0"/>
          </a:xfrm>
        </p:grpSpPr>
        <p:cxnSp>
          <p:nvCxnSpPr>
            <p:cNvPr id="236" name="직선 연결선 235"/>
            <p:cNvCxnSpPr/>
            <p:nvPr/>
          </p:nvCxnSpPr>
          <p:spPr>
            <a:xfrm>
              <a:off x="3882791" y="925617"/>
              <a:ext cx="1386157" cy="0"/>
            </a:xfrm>
            <a:prstGeom prst="line">
              <a:avLst/>
            </a:prstGeom>
            <a:ln w="76200">
              <a:solidFill>
                <a:srgbClr val="FAC2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직선 연결선 236"/>
            <p:cNvCxnSpPr/>
            <p:nvPr/>
          </p:nvCxnSpPr>
          <p:spPr>
            <a:xfrm>
              <a:off x="2065100" y="925617"/>
              <a:ext cx="2283102" cy="0"/>
            </a:xfrm>
            <a:prstGeom prst="line">
              <a:avLst/>
            </a:prstGeom>
            <a:ln w="76200">
              <a:solidFill>
                <a:srgbClr val="008E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직선 연결선 237"/>
            <p:cNvCxnSpPr/>
            <p:nvPr/>
          </p:nvCxnSpPr>
          <p:spPr>
            <a:xfrm>
              <a:off x="45074" y="925617"/>
              <a:ext cx="2685589" cy="0"/>
            </a:xfrm>
            <a:prstGeom prst="line">
              <a:avLst/>
            </a:prstGeom>
            <a:ln w="76200">
              <a:solidFill>
                <a:srgbClr val="E40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7" name="직사각형 136"/>
          <p:cNvSpPr/>
          <p:nvPr/>
        </p:nvSpPr>
        <p:spPr>
          <a:xfrm>
            <a:off x="8696423" y="6381328"/>
            <a:ext cx="2880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58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2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9" name="제목 5"/>
          <p:cNvSpPr txBox="1">
            <a:spLocks/>
          </p:cNvSpPr>
          <p:nvPr/>
        </p:nvSpPr>
        <p:spPr>
          <a:xfrm>
            <a:off x="1256523" y="171979"/>
            <a:ext cx="7165342" cy="659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작품의 필요성  </a:t>
            </a:r>
          </a:p>
        </p:txBody>
      </p:sp>
    </p:spTree>
    <p:extLst>
      <p:ext uri="{BB962C8B-B14F-4D97-AF65-F5344CB8AC3E}">
        <p14:creationId xmlns:p14="http://schemas.microsoft.com/office/powerpoint/2010/main" val="2780198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100" y="0"/>
            <a:ext cx="9140899" cy="9875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V="1">
            <a:off x="7700461" y="0"/>
            <a:ext cx="1443537" cy="926306"/>
            <a:chOff x="7596336" y="-6852"/>
            <a:chExt cx="1548407" cy="994432"/>
          </a:xfrm>
        </p:grpSpPr>
        <p:sp>
          <p:nvSpPr>
            <p:cNvPr id="363" name="Freeform 76"/>
            <p:cNvSpPr>
              <a:spLocks/>
            </p:cNvSpPr>
            <p:nvPr/>
          </p:nvSpPr>
          <p:spPr bwMode="auto">
            <a:xfrm flipH="1">
              <a:off x="8370932" y="366256"/>
              <a:ext cx="257675" cy="124108"/>
            </a:xfrm>
            <a:custGeom>
              <a:avLst/>
              <a:gdLst>
                <a:gd name="T0" fmla="*/ 493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3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3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4" name="Freeform 77"/>
            <p:cNvSpPr>
              <a:spLocks/>
            </p:cNvSpPr>
            <p:nvPr/>
          </p:nvSpPr>
          <p:spPr bwMode="auto">
            <a:xfrm flipH="1">
              <a:off x="8370932" y="118041"/>
              <a:ext cx="257675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5" name="Freeform 78"/>
            <p:cNvSpPr>
              <a:spLocks/>
            </p:cNvSpPr>
            <p:nvPr/>
          </p:nvSpPr>
          <p:spPr bwMode="auto">
            <a:xfrm flipH="1">
              <a:off x="8370932" y="-6852"/>
              <a:ext cx="128838" cy="249001"/>
            </a:xfrm>
            <a:custGeom>
              <a:avLst/>
              <a:gdLst>
                <a:gd name="T0" fmla="*/ 493 w 493"/>
                <a:gd name="T1" fmla="*/ 0 h 950"/>
                <a:gd name="T2" fmla="*/ 493 w 493"/>
                <a:gd name="T3" fmla="*/ 950 h 950"/>
                <a:gd name="T4" fmla="*/ 0 w 493"/>
                <a:gd name="T5" fmla="*/ 475 h 950"/>
                <a:gd name="T6" fmla="*/ 493 w 493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0"/>
                  </a:moveTo>
                  <a:lnTo>
                    <a:pt x="493" y="950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41A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6" name="Freeform 79"/>
            <p:cNvSpPr>
              <a:spLocks/>
            </p:cNvSpPr>
            <p:nvPr/>
          </p:nvSpPr>
          <p:spPr bwMode="auto">
            <a:xfrm flipH="1">
              <a:off x="8370932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D2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7" name="Freeform 80"/>
            <p:cNvSpPr>
              <a:spLocks/>
            </p:cNvSpPr>
            <p:nvPr/>
          </p:nvSpPr>
          <p:spPr bwMode="auto">
            <a:xfrm flipH="1">
              <a:off x="8370932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8" name="Freeform 81"/>
            <p:cNvSpPr>
              <a:spLocks/>
            </p:cNvSpPr>
            <p:nvPr/>
          </p:nvSpPr>
          <p:spPr bwMode="auto">
            <a:xfrm flipH="1">
              <a:off x="8370932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0" name="Freeform 83"/>
            <p:cNvSpPr>
              <a:spLocks/>
            </p:cNvSpPr>
            <p:nvPr/>
          </p:nvSpPr>
          <p:spPr bwMode="auto">
            <a:xfrm flipH="1">
              <a:off x="8112472" y="366256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1" name="Freeform 84"/>
            <p:cNvSpPr>
              <a:spLocks/>
            </p:cNvSpPr>
            <p:nvPr/>
          </p:nvSpPr>
          <p:spPr bwMode="auto">
            <a:xfrm flipH="1">
              <a:off x="8112472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2" name="Freeform 85"/>
            <p:cNvSpPr>
              <a:spLocks/>
            </p:cNvSpPr>
            <p:nvPr/>
          </p:nvSpPr>
          <p:spPr bwMode="auto">
            <a:xfrm flipH="1">
              <a:off x="8112472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3" name="Freeform 86"/>
            <p:cNvSpPr>
              <a:spLocks/>
            </p:cNvSpPr>
            <p:nvPr/>
          </p:nvSpPr>
          <p:spPr bwMode="auto">
            <a:xfrm flipH="1">
              <a:off x="8112472" y="118041"/>
              <a:ext cx="258460" cy="124108"/>
            </a:xfrm>
            <a:custGeom>
              <a:avLst/>
              <a:gdLst>
                <a:gd name="T0" fmla="*/ 493 w 985"/>
                <a:gd name="T1" fmla="*/ 0 h 475"/>
                <a:gd name="T2" fmla="*/ 985 w 985"/>
                <a:gd name="T3" fmla="*/ 475 h 475"/>
                <a:gd name="T4" fmla="*/ 0 w 985"/>
                <a:gd name="T5" fmla="*/ 475 h 475"/>
                <a:gd name="T6" fmla="*/ 493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493" y="0"/>
                  </a:moveTo>
                  <a:lnTo>
                    <a:pt x="985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6" name="Freeform 89"/>
            <p:cNvSpPr>
              <a:spLocks/>
            </p:cNvSpPr>
            <p:nvPr/>
          </p:nvSpPr>
          <p:spPr bwMode="auto">
            <a:xfrm flipH="1">
              <a:off x="8112472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7" name="Freeform 90"/>
            <p:cNvSpPr>
              <a:spLocks/>
            </p:cNvSpPr>
            <p:nvPr/>
          </p:nvSpPr>
          <p:spPr bwMode="auto">
            <a:xfrm flipH="1">
              <a:off x="8112472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DCD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8" name="Freeform 91"/>
            <p:cNvSpPr>
              <a:spLocks/>
            </p:cNvSpPr>
            <p:nvPr/>
          </p:nvSpPr>
          <p:spPr bwMode="auto">
            <a:xfrm flipH="1">
              <a:off x="7983634" y="-6852"/>
              <a:ext cx="128838" cy="249001"/>
            </a:xfrm>
            <a:custGeom>
              <a:avLst/>
              <a:gdLst>
                <a:gd name="T0" fmla="*/ 494 w 494"/>
                <a:gd name="T1" fmla="*/ 475 h 950"/>
                <a:gd name="T2" fmla="*/ 0 w 494"/>
                <a:gd name="T3" fmla="*/ 950 h 950"/>
                <a:gd name="T4" fmla="*/ 0 w 494"/>
                <a:gd name="T5" fmla="*/ 0 h 950"/>
                <a:gd name="T6" fmla="*/ 494 w 494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50">
                  <a:moveTo>
                    <a:pt x="494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9" name="Freeform 92"/>
            <p:cNvSpPr>
              <a:spLocks/>
            </p:cNvSpPr>
            <p:nvPr/>
          </p:nvSpPr>
          <p:spPr bwMode="auto">
            <a:xfrm flipH="1">
              <a:off x="8241310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93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0" name="Freeform 93"/>
            <p:cNvSpPr>
              <a:spLocks/>
            </p:cNvSpPr>
            <p:nvPr/>
          </p:nvSpPr>
          <p:spPr bwMode="auto">
            <a:xfrm flipH="1">
              <a:off x="8241310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2" name="Freeform 95"/>
            <p:cNvSpPr>
              <a:spLocks/>
            </p:cNvSpPr>
            <p:nvPr/>
          </p:nvSpPr>
          <p:spPr bwMode="auto">
            <a:xfrm flipH="1">
              <a:off x="7725174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5A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3" name="Freeform 96"/>
            <p:cNvSpPr>
              <a:spLocks/>
            </p:cNvSpPr>
            <p:nvPr/>
          </p:nvSpPr>
          <p:spPr bwMode="auto">
            <a:xfrm flipH="1">
              <a:off x="7725174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33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5" name="Freeform 98"/>
            <p:cNvSpPr>
              <a:spLocks/>
            </p:cNvSpPr>
            <p:nvPr/>
          </p:nvSpPr>
          <p:spPr bwMode="auto">
            <a:xfrm flipH="1">
              <a:off x="7983634" y="242149"/>
              <a:ext cx="128838" cy="248215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443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6" name="Freeform 99"/>
            <p:cNvSpPr>
              <a:spLocks/>
            </p:cNvSpPr>
            <p:nvPr/>
          </p:nvSpPr>
          <p:spPr bwMode="auto">
            <a:xfrm flipH="1">
              <a:off x="8628607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63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9" name="Freeform 102"/>
            <p:cNvSpPr>
              <a:spLocks/>
            </p:cNvSpPr>
            <p:nvPr/>
          </p:nvSpPr>
          <p:spPr bwMode="auto">
            <a:xfrm flipH="1">
              <a:off x="9015905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4" name="Freeform 107"/>
            <p:cNvSpPr>
              <a:spLocks/>
            </p:cNvSpPr>
            <p:nvPr/>
          </p:nvSpPr>
          <p:spPr bwMode="auto">
            <a:xfrm flipH="1">
              <a:off x="8499770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8" name="Freeform 111"/>
            <p:cNvSpPr>
              <a:spLocks/>
            </p:cNvSpPr>
            <p:nvPr/>
          </p:nvSpPr>
          <p:spPr bwMode="auto">
            <a:xfrm flipH="1">
              <a:off x="8887068" y="-6852"/>
              <a:ext cx="128838" cy="249001"/>
            </a:xfrm>
            <a:custGeom>
              <a:avLst/>
              <a:gdLst>
                <a:gd name="T0" fmla="*/ 0 w 493"/>
                <a:gd name="T1" fmla="*/ 475 h 950"/>
                <a:gd name="T2" fmla="*/ 493 w 493"/>
                <a:gd name="T3" fmla="*/ 0 h 950"/>
                <a:gd name="T4" fmla="*/ 493 w 493"/>
                <a:gd name="T5" fmla="*/ 950 h 950"/>
                <a:gd name="T6" fmla="*/ 0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475"/>
                  </a:moveTo>
                  <a:lnTo>
                    <a:pt x="493" y="0"/>
                  </a:lnTo>
                  <a:lnTo>
                    <a:pt x="493" y="95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511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9" name="Freeform 112"/>
            <p:cNvSpPr>
              <a:spLocks/>
            </p:cNvSpPr>
            <p:nvPr/>
          </p:nvSpPr>
          <p:spPr bwMode="auto">
            <a:xfrm flipH="1">
              <a:off x="8887068" y="366256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0" name="Freeform 113"/>
            <p:cNvSpPr>
              <a:spLocks/>
            </p:cNvSpPr>
            <p:nvPr/>
          </p:nvSpPr>
          <p:spPr bwMode="auto">
            <a:xfrm flipH="1">
              <a:off x="8887068" y="242149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1" name="Freeform 114"/>
            <p:cNvSpPr>
              <a:spLocks/>
            </p:cNvSpPr>
            <p:nvPr/>
          </p:nvSpPr>
          <p:spPr bwMode="auto">
            <a:xfrm flipH="1">
              <a:off x="8887068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2" name="Freeform 115"/>
            <p:cNvSpPr>
              <a:spLocks/>
            </p:cNvSpPr>
            <p:nvPr/>
          </p:nvSpPr>
          <p:spPr bwMode="auto">
            <a:xfrm flipH="1">
              <a:off x="9015905" y="-6852"/>
              <a:ext cx="128838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CB3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4" name="Freeform 117"/>
            <p:cNvSpPr>
              <a:spLocks/>
            </p:cNvSpPr>
            <p:nvPr/>
          </p:nvSpPr>
          <p:spPr bwMode="auto">
            <a:xfrm flipH="1">
              <a:off x="8499770" y="-6852"/>
              <a:ext cx="128838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3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6" name="Freeform 119"/>
            <p:cNvSpPr>
              <a:spLocks/>
            </p:cNvSpPr>
            <p:nvPr/>
          </p:nvSpPr>
          <p:spPr bwMode="auto">
            <a:xfrm flipH="1">
              <a:off x="8887068" y="118041"/>
              <a:ext cx="257675" cy="124108"/>
            </a:xfrm>
            <a:custGeom>
              <a:avLst/>
              <a:gdLst>
                <a:gd name="T0" fmla="*/ 986 w 986"/>
                <a:gd name="T1" fmla="*/ 475 h 475"/>
                <a:gd name="T2" fmla="*/ 0 w 986"/>
                <a:gd name="T3" fmla="*/ 475 h 475"/>
                <a:gd name="T4" fmla="*/ 493 w 986"/>
                <a:gd name="T5" fmla="*/ 0 h 475"/>
                <a:gd name="T6" fmla="*/ 986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986" y="475"/>
                  </a:moveTo>
                  <a:lnTo>
                    <a:pt x="0" y="475"/>
                  </a:lnTo>
                  <a:lnTo>
                    <a:pt x="493" y="0"/>
                  </a:lnTo>
                  <a:lnTo>
                    <a:pt x="986" y="475"/>
                  </a:lnTo>
                  <a:close/>
                </a:path>
              </a:pathLst>
            </a:custGeom>
            <a:solidFill>
              <a:srgbClr val="94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7" name="Freeform 120"/>
            <p:cNvSpPr>
              <a:spLocks/>
            </p:cNvSpPr>
            <p:nvPr/>
          </p:nvSpPr>
          <p:spPr bwMode="auto">
            <a:xfrm flipH="1">
              <a:off x="8628607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8" name="Freeform 121"/>
            <p:cNvSpPr>
              <a:spLocks/>
            </p:cNvSpPr>
            <p:nvPr/>
          </p:nvSpPr>
          <p:spPr bwMode="auto">
            <a:xfrm flipH="1">
              <a:off x="8757445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9" name="Freeform 122"/>
            <p:cNvSpPr>
              <a:spLocks/>
            </p:cNvSpPr>
            <p:nvPr/>
          </p:nvSpPr>
          <p:spPr bwMode="auto">
            <a:xfrm flipH="1">
              <a:off x="8757445" y="-6852"/>
              <a:ext cx="129623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9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0" name="Freeform 123"/>
            <p:cNvSpPr>
              <a:spLocks/>
            </p:cNvSpPr>
            <p:nvPr/>
          </p:nvSpPr>
          <p:spPr bwMode="auto">
            <a:xfrm flipH="1">
              <a:off x="8887068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1" name="Freeform 124"/>
            <p:cNvSpPr>
              <a:spLocks/>
            </p:cNvSpPr>
            <p:nvPr/>
          </p:nvSpPr>
          <p:spPr bwMode="auto">
            <a:xfrm flipH="1">
              <a:off x="8628607" y="366256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2" name="Freeform 125"/>
            <p:cNvSpPr>
              <a:spLocks/>
            </p:cNvSpPr>
            <p:nvPr/>
          </p:nvSpPr>
          <p:spPr bwMode="auto">
            <a:xfrm flipH="1">
              <a:off x="8628607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3" name="Freeform 126"/>
            <p:cNvSpPr>
              <a:spLocks/>
            </p:cNvSpPr>
            <p:nvPr/>
          </p:nvSpPr>
          <p:spPr bwMode="auto">
            <a:xfrm flipH="1">
              <a:off x="8628607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4" name="Freeform 127"/>
            <p:cNvSpPr>
              <a:spLocks/>
            </p:cNvSpPr>
            <p:nvPr/>
          </p:nvSpPr>
          <p:spPr bwMode="auto">
            <a:xfrm flipH="1">
              <a:off x="8628607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6" name="Freeform 129"/>
            <p:cNvSpPr>
              <a:spLocks/>
            </p:cNvSpPr>
            <p:nvPr/>
          </p:nvSpPr>
          <p:spPr bwMode="auto">
            <a:xfrm flipH="1">
              <a:off x="7596336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7" name="Freeform 130"/>
            <p:cNvSpPr>
              <a:spLocks/>
            </p:cNvSpPr>
            <p:nvPr/>
          </p:nvSpPr>
          <p:spPr bwMode="auto">
            <a:xfrm flipH="1">
              <a:off x="7596336" y="242149"/>
              <a:ext cx="258460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9" name="Freeform 132"/>
            <p:cNvSpPr>
              <a:spLocks/>
            </p:cNvSpPr>
            <p:nvPr/>
          </p:nvSpPr>
          <p:spPr bwMode="auto">
            <a:xfrm flipH="1">
              <a:off x="8112472" y="490364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0" name="Freeform 133"/>
            <p:cNvSpPr>
              <a:spLocks/>
            </p:cNvSpPr>
            <p:nvPr/>
          </p:nvSpPr>
          <p:spPr bwMode="auto">
            <a:xfrm flipH="1">
              <a:off x="8112472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A09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1" name="Freeform 134"/>
            <p:cNvSpPr>
              <a:spLocks/>
            </p:cNvSpPr>
            <p:nvPr/>
          </p:nvSpPr>
          <p:spPr bwMode="auto">
            <a:xfrm flipH="1">
              <a:off x="8112472" y="615257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32A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2" name="Freeform 135"/>
            <p:cNvSpPr>
              <a:spLocks/>
            </p:cNvSpPr>
            <p:nvPr/>
          </p:nvSpPr>
          <p:spPr bwMode="auto">
            <a:xfrm flipH="1">
              <a:off x="8370932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CB3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3" name="Freeform 136"/>
            <p:cNvSpPr>
              <a:spLocks/>
            </p:cNvSpPr>
            <p:nvPr/>
          </p:nvSpPr>
          <p:spPr bwMode="auto">
            <a:xfrm flipH="1">
              <a:off x="8628607" y="739364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4" name="Freeform 137"/>
            <p:cNvSpPr>
              <a:spLocks/>
            </p:cNvSpPr>
            <p:nvPr/>
          </p:nvSpPr>
          <p:spPr bwMode="auto">
            <a:xfrm flipH="1">
              <a:off x="8499770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4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5" name="Freeform 138"/>
            <p:cNvSpPr>
              <a:spLocks/>
            </p:cNvSpPr>
            <p:nvPr/>
          </p:nvSpPr>
          <p:spPr bwMode="auto">
            <a:xfrm flipH="1">
              <a:off x="8757445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5C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6" name="Freeform 139"/>
            <p:cNvSpPr>
              <a:spLocks/>
            </p:cNvSpPr>
            <p:nvPr/>
          </p:nvSpPr>
          <p:spPr bwMode="auto">
            <a:xfrm flipH="1">
              <a:off x="8112472" y="739364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6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7" name="Freeform 140"/>
            <p:cNvSpPr>
              <a:spLocks/>
            </p:cNvSpPr>
            <p:nvPr/>
          </p:nvSpPr>
          <p:spPr bwMode="auto">
            <a:xfrm flipH="1">
              <a:off x="8628607" y="863472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8" name="Freeform 141"/>
            <p:cNvSpPr>
              <a:spLocks/>
            </p:cNvSpPr>
            <p:nvPr/>
          </p:nvSpPr>
          <p:spPr bwMode="auto">
            <a:xfrm flipH="1">
              <a:off x="8370932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B13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9" name="Freeform 142"/>
            <p:cNvSpPr>
              <a:spLocks/>
            </p:cNvSpPr>
            <p:nvPr/>
          </p:nvSpPr>
          <p:spPr bwMode="auto">
            <a:xfrm flipH="1">
              <a:off x="8241310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0" name="Freeform 143"/>
            <p:cNvSpPr>
              <a:spLocks/>
            </p:cNvSpPr>
            <p:nvPr/>
          </p:nvSpPr>
          <p:spPr bwMode="auto">
            <a:xfrm flipH="1">
              <a:off x="8887068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1" name="Freeform 144"/>
            <p:cNvSpPr>
              <a:spLocks/>
            </p:cNvSpPr>
            <p:nvPr/>
          </p:nvSpPr>
          <p:spPr bwMode="auto">
            <a:xfrm flipH="1">
              <a:off x="8887068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D7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2" name="Freeform 145"/>
            <p:cNvSpPr>
              <a:spLocks/>
            </p:cNvSpPr>
            <p:nvPr/>
          </p:nvSpPr>
          <p:spPr bwMode="auto">
            <a:xfrm flipH="1">
              <a:off x="9015905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3" name="Freeform 146"/>
            <p:cNvSpPr>
              <a:spLocks/>
            </p:cNvSpPr>
            <p:nvPr/>
          </p:nvSpPr>
          <p:spPr bwMode="auto">
            <a:xfrm flipH="1">
              <a:off x="8628607" y="739364"/>
              <a:ext cx="258460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4" name="Freeform 147"/>
            <p:cNvSpPr>
              <a:spLocks/>
            </p:cNvSpPr>
            <p:nvPr/>
          </p:nvSpPr>
          <p:spPr bwMode="auto">
            <a:xfrm flipH="1">
              <a:off x="8241310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5" name="Freeform 148"/>
            <p:cNvSpPr>
              <a:spLocks/>
            </p:cNvSpPr>
            <p:nvPr/>
          </p:nvSpPr>
          <p:spPr bwMode="auto">
            <a:xfrm flipH="1">
              <a:off x="8370932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B7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7" name="Freeform 150"/>
            <p:cNvSpPr>
              <a:spLocks/>
            </p:cNvSpPr>
            <p:nvPr/>
          </p:nvSpPr>
          <p:spPr bwMode="auto">
            <a:xfrm flipH="1">
              <a:off x="8887068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8" name="Freeform 151"/>
            <p:cNvSpPr>
              <a:spLocks/>
            </p:cNvSpPr>
            <p:nvPr/>
          </p:nvSpPr>
          <p:spPr bwMode="auto">
            <a:xfrm flipH="1">
              <a:off x="7983634" y="490364"/>
              <a:ext cx="128838" cy="249001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EAE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3" name="Freeform 156"/>
            <p:cNvSpPr>
              <a:spLocks/>
            </p:cNvSpPr>
            <p:nvPr/>
          </p:nvSpPr>
          <p:spPr bwMode="auto">
            <a:xfrm flipH="1">
              <a:off x="8370932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98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4" name="Freeform 157"/>
            <p:cNvSpPr>
              <a:spLocks/>
            </p:cNvSpPr>
            <p:nvPr/>
          </p:nvSpPr>
          <p:spPr bwMode="auto">
            <a:xfrm flipH="1">
              <a:off x="8499770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5" name="Freeform 158"/>
            <p:cNvSpPr>
              <a:spLocks/>
            </p:cNvSpPr>
            <p:nvPr/>
          </p:nvSpPr>
          <p:spPr bwMode="auto">
            <a:xfrm flipH="1">
              <a:off x="8370932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6" name="Freeform 159"/>
            <p:cNvSpPr>
              <a:spLocks/>
            </p:cNvSpPr>
            <p:nvPr/>
          </p:nvSpPr>
          <p:spPr bwMode="auto">
            <a:xfrm flipH="1">
              <a:off x="8370932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A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7" name="Freeform 160"/>
            <p:cNvSpPr>
              <a:spLocks/>
            </p:cNvSpPr>
            <p:nvPr/>
          </p:nvSpPr>
          <p:spPr bwMode="auto">
            <a:xfrm flipH="1">
              <a:off x="9015905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8" name="Freeform 161"/>
            <p:cNvSpPr>
              <a:spLocks/>
            </p:cNvSpPr>
            <p:nvPr/>
          </p:nvSpPr>
          <p:spPr bwMode="auto">
            <a:xfrm flipH="1">
              <a:off x="8757445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55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9" name="Freeform 162"/>
            <p:cNvSpPr>
              <a:spLocks/>
            </p:cNvSpPr>
            <p:nvPr/>
          </p:nvSpPr>
          <p:spPr bwMode="auto">
            <a:xfrm flipH="1">
              <a:off x="8628607" y="615257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66B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0" name="Freeform 163"/>
            <p:cNvSpPr>
              <a:spLocks/>
            </p:cNvSpPr>
            <p:nvPr/>
          </p:nvSpPr>
          <p:spPr bwMode="auto">
            <a:xfrm flipH="1">
              <a:off x="8628607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279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1" name="Freeform 164"/>
            <p:cNvSpPr>
              <a:spLocks/>
            </p:cNvSpPr>
            <p:nvPr/>
          </p:nvSpPr>
          <p:spPr bwMode="auto">
            <a:xfrm flipH="1">
              <a:off x="8887068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2" name="Freeform 165"/>
            <p:cNvSpPr>
              <a:spLocks/>
            </p:cNvSpPr>
            <p:nvPr/>
          </p:nvSpPr>
          <p:spPr bwMode="auto">
            <a:xfrm flipH="1">
              <a:off x="8887068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EAE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3" name="Freeform 166"/>
            <p:cNvSpPr>
              <a:spLocks/>
            </p:cNvSpPr>
            <p:nvPr/>
          </p:nvSpPr>
          <p:spPr bwMode="auto">
            <a:xfrm flipH="1">
              <a:off x="8887068" y="490364"/>
              <a:ext cx="257675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4" name="Freeform 167"/>
            <p:cNvSpPr>
              <a:spLocks/>
            </p:cNvSpPr>
            <p:nvPr/>
          </p:nvSpPr>
          <p:spPr bwMode="auto">
            <a:xfrm flipH="1">
              <a:off x="8628607" y="490364"/>
              <a:ext cx="258460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4" name="Freeform 177"/>
            <p:cNvSpPr>
              <a:spLocks/>
            </p:cNvSpPr>
            <p:nvPr/>
          </p:nvSpPr>
          <p:spPr bwMode="auto">
            <a:xfrm flipH="1">
              <a:off x="7854796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5" name="Freeform 178"/>
            <p:cNvSpPr>
              <a:spLocks/>
            </p:cNvSpPr>
            <p:nvPr/>
          </p:nvSpPr>
          <p:spPr bwMode="auto">
            <a:xfrm flipH="1">
              <a:off x="7854796" y="366256"/>
              <a:ext cx="257675" cy="124108"/>
            </a:xfrm>
            <a:custGeom>
              <a:avLst/>
              <a:gdLst>
                <a:gd name="T0" fmla="*/ 494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4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4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352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6" name="Freeform 179"/>
            <p:cNvSpPr>
              <a:spLocks/>
            </p:cNvSpPr>
            <p:nvPr/>
          </p:nvSpPr>
          <p:spPr bwMode="auto">
            <a:xfrm flipH="1">
              <a:off x="7854796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71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7" name="Freeform 180"/>
            <p:cNvSpPr>
              <a:spLocks/>
            </p:cNvSpPr>
            <p:nvPr/>
          </p:nvSpPr>
          <p:spPr bwMode="auto">
            <a:xfrm flipH="1">
              <a:off x="7854796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8" name="Freeform 181"/>
            <p:cNvSpPr>
              <a:spLocks/>
            </p:cNvSpPr>
            <p:nvPr/>
          </p:nvSpPr>
          <p:spPr bwMode="auto">
            <a:xfrm flipH="1">
              <a:off x="7854796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9" name="Freeform 182"/>
            <p:cNvSpPr>
              <a:spLocks/>
            </p:cNvSpPr>
            <p:nvPr/>
          </p:nvSpPr>
          <p:spPr bwMode="auto">
            <a:xfrm flipH="1">
              <a:off x="7854796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0" name="Freeform 183"/>
            <p:cNvSpPr>
              <a:spLocks/>
            </p:cNvSpPr>
            <p:nvPr/>
          </p:nvSpPr>
          <p:spPr bwMode="auto">
            <a:xfrm flipH="1">
              <a:off x="7854796" y="118041"/>
              <a:ext cx="257675" cy="124108"/>
            </a:xfrm>
            <a:custGeom>
              <a:avLst/>
              <a:gdLst>
                <a:gd name="T0" fmla="*/ 494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4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4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24" name="그룹 2123"/>
          <p:cNvGrpSpPr/>
          <p:nvPr/>
        </p:nvGrpSpPr>
        <p:grpSpPr>
          <a:xfrm>
            <a:off x="3949" y="-3853"/>
            <a:ext cx="1398786" cy="936616"/>
            <a:chOff x="3949" y="-3853"/>
            <a:chExt cx="1398786" cy="936616"/>
          </a:xfrm>
        </p:grpSpPr>
        <p:sp>
          <p:nvSpPr>
            <p:cNvPr id="578" name="Freeform 11"/>
            <p:cNvSpPr>
              <a:spLocks noEditPoints="1"/>
            </p:cNvSpPr>
            <p:nvPr/>
          </p:nvSpPr>
          <p:spPr bwMode="auto">
            <a:xfrm flipV="1">
              <a:off x="3949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1 h 795"/>
                <a:gd name="T12" fmla="*/ 777 w 790"/>
                <a:gd name="T13" fmla="*/ 781 h 795"/>
                <a:gd name="T14" fmla="*/ 777 w 790"/>
                <a:gd name="T15" fmla="*/ 13 h 795"/>
                <a:gd name="T16" fmla="*/ 13 w 790"/>
                <a:gd name="T17" fmla="*/ 13 h 795"/>
                <a:gd name="T18" fmla="*/ 13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9" name="Freeform 12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0" name="Freeform 13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1" name="Freeform 14"/>
            <p:cNvSpPr>
              <a:spLocks noEditPoints="1"/>
            </p:cNvSpPr>
            <p:nvPr/>
          </p:nvSpPr>
          <p:spPr bwMode="auto">
            <a:xfrm flipV="1">
              <a:off x="235589" y="695928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1 h 795"/>
                <a:gd name="T12" fmla="*/ 777 w 791"/>
                <a:gd name="T13" fmla="*/ 781 h 795"/>
                <a:gd name="T14" fmla="*/ 777 w 791"/>
                <a:gd name="T15" fmla="*/ 13 h 795"/>
                <a:gd name="T16" fmla="*/ 13 w 791"/>
                <a:gd name="T17" fmla="*/ 13 h 795"/>
                <a:gd name="T18" fmla="*/ 13 w 791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2" name="Freeform 15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3" name="Freeform 16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4" name="Freeform 17"/>
            <p:cNvSpPr>
              <a:spLocks noEditPoints="1"/>
            </p:cNvSpPr>
            <p:nvPr/>
          </p:nvSpPr>
          <p:spPr bwMode="auto">
            <a:xfrm flipV="1">
              <a:off x="467230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1 h 795"/>
                <a:gd name="T12" fmla="*/ 778 w 790"/>
                <a:gd name="T13" fmla="*/ 781 h 795"/>
                <a:gd name="T14" fmla="*/ 778 w 790"/>
                <a:gd name="T15" fmla="*/ 13 h 795"/>
                <a:gd name="T16" fmla="*/ 14 w 790"/>
                <a:gd name="T17" fmla="*/ 13 h 795"/>
                <a:gd name="T18" fmla="*/ 14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7" name="Freeform 20"/>
            <p:cNvSpPr>
              <a:spLocks noEditPoints="1"/>
            </p:cNvSpPr>
            <p:nvPr/>
          </p:nvSpPr>
          <p:spPr bwMode="auto">
            <a:xfrm flipV="1">
              <a:off x="3949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3 w 790"/>
                <a:gd name="T11" fmla="*/ 782 h 796"/>
                <a:gd name="T12" fmla="*/ 777 w 790"/>
                <a:gd name="T13" fmla="*/ 782 h 796"/>
                <a:gd name="T14" fmla="*/ 777 w 790"/>
                <a:gd name="T15" fmla="*/ 14 h 796"/>
                <a:gd name="T16" fmla="*/ 13 w 790"/>
                <a:gd name="T17" fmla="*/ 14 h 796"/>
                <a:gd name="T18" fmla="*/ 13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8" name="Freeform 21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1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1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9" name="Freeform 22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1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1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0" name="Freeform 23"/>
            <p:cNvSpPr>
              <a:spLocks noEditPoints="1"/>
            </p:cNvSpPr>
            <p:nvPr/>
          </p:nvSpPr>
          <p:spPr bwMode="auto">
            <a:xfrm flipV="1">
              <a:off x="235589" y="462667"/>
              <a:ext cx="236113" cy="236835"/>
            </a:xfrm>
            <a:custGeom>
              <a:avLst/>
              <a:gdLst>
                <a:gd name="T0" fmla="*/ 791 w 791"/>
                <a:gd name="T1" fmla="*/ 796 h 796"/>
                <a:gd name="T2" fmla="*/ 0 w 791"/>
                <a:gd name="T3" fmla="*/ 796 h 796"/>
                <a:gd name="T4" fmla="*/ 0 w 791"/>
                <a:gd name="T5" fmla="*/ 0 h 796"/>
                <a:gd name="T6" fmla="*/ 791 w 791"/>
                <a:gd name="T7" fmla="*/ 0 h 796"/>
                <a:gd name="T8" fmla="*/ 791 w 791"/>
                <a:gd name="T9" fmla="*/ 796 h 796"/>
                <a:gd name="T10" fmla="*/ 13 w 791"/>
                <a:gd name="T11" fmla="*/ 782 h 796"/>
                <a:gd name="T12" fmla="*/ 777 w 791"/>
                <a:gd name="T13" fmla="*/ 782 h 796"/>
                <a:gd name="T14" fmla="*/ 777 w 791"/>
                <a:gd name="T15" fmla="*/ 14 h 796"/>
                <a:gd name="T16" fmla="*/ 13 w 791"/>
                <a:gd name="T17" fmla="*/ 14 h 796"/>
                <a:gd name="T18" fmla="*/ 13 w 791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6">
                  <a:moveTo>
                    <a:pt x="791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1" name="Freeform 24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2" name="Freeform 25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3" name="Freeform 26"/>
            <p:cNvSpPr>
              <a:spLocks noEditPoints="1"/>
            </p:cNvSpPr>
            <p:nvPr/>
          </p:nvSpPr>
          <p:spPr bwMode="auto">
            <a:xfrm flipV="1">
              <a:off x="467230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4 w 790"/>
                <a:gd name="T11" fmla="*/ 782 h 796"/>
                <a:gd name="T12" fmla="*/ 778 w 790"/>
                <a:gd name="T13" fmla="*/ 782 h 796"/>
                <a:gd name="T14" fmla="*/ 778 w 790"/>
                <a:gd name="T15" fmla="*/ 14 h 796"/>
                <a:gd name="T16" fmla="*/ 14 w 790"/>
                <a:gd name="T17" fmla="*/ 14 h 796"/>
                <a:gd name="T18" fmla="*/ 14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4" name="Freeform 27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5" name="Freeform 28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6" name="Freeform 29"/>
            <p:cNvSpPr>
              <a:spLocks noEditPoints="1"/>
            </p:cNvSpPr>
            <p:nvPr/>
          </p:nvSpPr>
          <p:spPr bwMode="auto">
            <a:xfrm flipV="1">
              <a:off x="698870" y="462667"/>
              <a:ext cx="236113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2 w 790"/>
                <a:gd name="T11" fmla="*/ 782 h 796"/>
                <a:gd name="T12" fmla="*/ 776 w 790"/>
                <a:gd name="T13" fmla="*/ 782 h 796"/>
                <a:gd name="T14" fmla="*/ 776 w 790"/>
                <a:gd name="T15" fmla="*/ 14 h 796"/>
                <a:gd name="T16" fmla="*/ 12 w 790"/>
                <a:gd name="T17" fmla="*/ 14 h 796"/>
                <a:gd name="T18" fmla="*/ 12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7" name="Freeform 30"/>
            <p:cNvSpPr>
              <a:spLocks/>
            </p:cNvSpPr>
            <p:nvPr/>
          </p:nvSpPr>
          <p:spPr bwMode="auto">
            <a:xfrm flipV="1">
              <a:off x="697976" y="463561"/>
              <a:ext cx="236113" cy="352125"/>
            </a:xfrm>
            <a:custGeom>
              <a:avLst/>
              <a:gdLst>
                <a:gd name="T0" fmla="*/ 782 w 791"/>
                <a:gd name="T1" fmla="*/ 1182 h 1182"/>
                <a:gd name="T2" fmla="*/ 0 w 791"/>
                <a:gd name="T3" fmla="*/ 395 h 1182"/>
                <a:gd name="T4" fmla="*/ 395 w 791"/>
                <a:gd name="T5" fmla="*/ 0 h 1182"/>
                <a:gd name="T6" fmla="*/ 404 w 791"/>
                <a:gd name="T7" fmla="*/ 11 h 1182"/>
                <a:gd name="T8" fmla="*/ 19 w 791"/>
                <a:gd name="T9" fmla="*/ 396 h 1182"/>
                <a:gd name="T10" fmla="*/ 791 w 791"/>
                <a:gd name="T11" fmla="*/ 1172 h 1182"/>
                <a:gd name="T12" fmla="*/ 782 w 791"/>
                <a:gd name="T13" fmla="*/ 118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2">
                  <a:moveTo>
                    <a:pt x="782" y="1182"/>
                  </a:moveTo>
                  <a:lnTo>
                    <a:pt x="0" y="395"/>
                  </a:lnTo>
                  <a:lnTo>
                    <a:pt x="395" y="0"/>
                  </a:lnTo>
                  <a:lnTo>
                    <a:pt x="404" y="11"/>
                  </a:lnTo>
                  <a:lnTo>
                    <a:pt x="19" y="396"/>
                  </a:lnTo>
                  <a:lnTo>
                    <a:pt x="791" y="1172"/>
                  </a:lnTo>
                  <a:lnTo>
                    <a:pt x="782" y="11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8" name="Freeform 31"/>
            <p:cNvSpPr>
              <a:spLocks/>
            </p:cNvSpPr>
            <p:nvPr/>
          </p:nvSpPr>
          <p:spPr bwMode="auto">
            <a:xfrm flipV="1">
              <a:off x="699765" y="463561"/>
              <a:ext cx="236113" cy="468308"/>
            </a:xfrm>
            <a:custGeom>
              <a:avLst/>
              <a:gdLst>
                <a:gd name="T0" fmla="*/ 10 w 792"/>
                <a:gd name="T1" fmla="*/ 1573 h 1573"/>
                <a:gd name="T2" fmla="*/ 0 w 792"/>
                <a:gd name="T3" fmla="*/ 1563 h 1573"/>
                <a:gd name="T4" fmla="*/ 773 w 792"/>
                <a:gd name="T5" fmla="*/ 786 h 1573"/>
                <a:gd name="T6" fmla="*/ 0 w 792"/>
                <a:gd name="T7" fmla="*/ 9 h 1573"/>
                <a:gd name="T8" fmla="*/ 10 w 792"/>
                <a:gd name="T9" fmla="*/ 0 h 1573"/>
                <a:gd name="T10" fmla="*/ 792 w 792"/>
                <a:gd name="T11" fmla="*/ 786 h 1573"/>
                <a:gd name="T12" fmla="*/ 786 w 792"/>
                <a:gd name="T13" fmla="*/ 791 h 1573"/>
                <a:gd name="T14" fmla="*/ 10 w 792"/>
                <a:gd name="T15" fmla="*/ 1573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2" h="1573">
                  <a:moveTo>
                    <a:pt x="10" y="1573"/>
                  </a:moveTo>
                  <a:lnTo>
                    <a:pt x="0" y="1563"/>
                  </a:lnTo>
                  <a:lnTo>
                    <a:pt x="773" y="786"/>
                  </a:lnTo>
                  <a:lnTo>
                    <a:pt x="0" y="9"/>
                  </a:lnTo>
                  <a:lnTo>
                    <a:pt x="10" y="0"/>
                  </a:lnTo>
                  <a:lnTo>
                    <a:pt x="792" y="786"/>
                  </a:lnTo>
                  <a:lnTo>
                    <a:pt x="786" y="791"/>
                  </a:lnTo>
                  <a:lnTo>
                    <a:pt x="10" y="15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9" name="Freeform 32"/>
            <p:cNvSpPr>
              <a:spLocks noEditPoints="1"/>
            </p:cNvSpPr>
            <p:nvPr/>
          </p:nvSpPr>
          <p:spPr bwMode="auto">
            <a:xfrm flipV="1">
              <a:off x="3949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2 h 795"/>
                <a:gd name="T12" fmla="*/ 777 w 790"/>
                <a:gd name="T13" fmla="*/ 782 h 795"/>
                <a:gd name="T14" fmla="*/ 777 w 790"/>
                <a:gd name="T15" fmla="*/ 14 h 795"/>
                <a:gd name="T16" fmla="*/ 13 w 790"/>
                <a:gd name="T17" fmla="*/ 14 h 795"/>
                <a:gd name="T18" fmla="*/ 13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0" name="Freeform 33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10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1" name="Freeform 34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10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10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2" name="Freeform 35"/>
            <p:cNvSpPr>
              <a:spLocks noEditPoints="1"/>
            </p:cNvSpPr>
            <p:nvPr/>
          </p:nvSpPr>
          <p:spPr bwMode="auto">
            <a:xfrm flipV="1">
              <a:off x="235589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3 w 791"/>
                <a:gd name="T17" fmla="*/ 14 h 795"/>
                <a:gd name="T18" fmla="*/ 13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3" name="Freeform 36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4" name="Freeform 37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5" name="Freeform 38"/>
            <p:cNvSpPr>
              <a:spLocks noEditPoints="1"/>
            </p:cNvSpPr>
            <p:nvPr/>
          </p:nvSpPr>
          <p:spPr bwMode="auto">
            <a:xfrm flipV="1">
              <a:off x="467230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2 h 795"/>
                <a:gd name="T12" fmla="*/ 778 w 790"/>
                <a:gd name="T13" fmla="*/ 782 h 795"/>
                <a:gd name="T14" fmla="*/ 778 w 790"/>
                <a:gd name="T15" fmla="*/ 14 h 795"/>
                <a:gd name="T16" fmla="*/ 14 w 790"/>
                <a:gd name="T17" fmla="*/ 14 h 795"/>
                <a:gd name="T18" fmla="*/ 14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6" name="Freeform 39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10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7" name="Freeform 40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8" name="Freeform 41"/>
            <p:cNvSpPr>
              <a:spLocks noEditPoints="1"/>
            </p:cNvSpPr>
            <p:nvPr/>
          </p:nvSpPr>
          <p:spPr bwMode="auto">
            <a:xfrm flipV="1">
              <a:off x="698870" y="230300"/>
              <a:ext cx="236113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2 w 790"/>
                <a:gd name="T11" fmla="*/ 782 h 795"/>
                <a:gd name="T12" fmla="*/ 776 w 790"/>
                <a:gd name="T13" fmla="*/ 782 h 795"/>
                <a:gd name="T14" fmla="*/ 776 w 790"/>
                <a:gd name="T15" fmla="*/ 14 h 795"/>
                <a:gd name="T16" fmla="*/ 12 w 790"/>
                <a:gd name="T17" fmla="*/ 14 h 795"/>
                <a:gd name="T18" fmla="*/ 12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9" name="Freeform 42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10 h 791"/>
                <a:gd name="T4" fmla="*/ 10 w 786"/>
                <a:gd name="T5" fmla="*/ 0 h 791"/>
                <a:gd name="T6" fmla="*/ 786 w 786"/>
                <a:gd name="T7" fmla="*/ 782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6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0" name="Freeform 43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2 h 791"/>
                <a:gd name="T4" fmla="*/ 777 w 786"/>
                <a:gd name="T5" fmla="*/ 0 h 791"/>
                <a:gd name="T6" fmla="*/ 786 w 786"/>
                <a:gd name="T7" fmla="*/ 10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6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1" name="Freeform 44"/>
            <p:cNvSpPr>
              <a:spLocks noEditPoints="1"/>
            </p:cNvSpPr>
            <p:nvPr/>
          </p:nvSpPr>
          <p:spPr bwMode="auto">
            <a:xfrm flipV="1">
              <a:off x="930511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4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4 w 791"/>
                <a:gd name="T17" fmla="*/ 14 h 795"/>
                <a:gd name="T18" fmla="*/ 14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4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2" name="Freeform 45"/>
            <p:cNvSpPr>
              <a:spLocks/>
            </p:cNvSpPr>
            <p:nvPr/>
          </p:nvSpPr>
          <p:spPr bwMode="auto">
            <a:xfrm flipV="1">
              <a:off x="929616" y="230302"/>
              <a:ext cx="236113" cy="352125"/>
            </a:xfrm>
            <a:custGeom>
              <a:avLst/>
              <a:gdLst>
                <a:gd name="T0" fmla="*/ 781 w 791"/>
                <a:gd name="T1" fmla="*/ 1181 h 1181"/>
                <a:gd name="T2" fmla="*/ 0 w 791"/>
                <a:gd name="T3" fmla="*/ 394 h 1181"/>
                <a:gd name="T4" fmla="*/ 394 w 791"/>
                <a:gd name="T5" fmla="*/ 0 h 1181"/>
                <a:gd name="T6" fmla="*/ 404 w 791"/>
                <a:gd name="T7" fmla="*/ 9 h 1181"/>
                <a:gd name="T8" fmla="*/ 19 w 791"/>
                <a:gd name="T9" fmla="*/ 394 h 1181"/>
                <a:gd name="T10" fmla="*/ 791 w 791"/>
                <a:gd name="T11" fmla="*/ 1172 h 1181"/>
                <a:gd name="T12" fmla="*/ 781 w 791"/>
                <a:gd name="T13" fmla="*/ 1181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1">
                  <a:moveTo>
                    <a:pt x="781" y="1181"/>
                  </a:moveTo>
                  <a:lnTo>
                    <a:pt x="0" y="394"/>
                  </a:lnTo>
                  <a:lnTo>
                    <a:pt x="394" y="0"/>
                  </a:lnTo>
                  <a:lnTo>
                    <a:pt x="404" y="9"/>
                  </a:lnTo>
                  <a:lnTo>
                    <a:pt x="19" y="394"/>
                  </a:lnTo>
                  <a:lnTo>
                    <a:pt x="791" y="1172"/>
                  </a:lnTo>
                  <a:lnTo>
                    <a:pt x="781" y="11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3" name="Freeform 46"/>
            <p:cNvSpPr>
              <a:spLocks/>
            </p:cNvSpPr>
            <p:nvPr/>
          </p:nvSpPr>
          <p:spPr bwMode="auto">
            <a:xfrm flipV="1">
              <a:off x="931405" y="230302"/>
              <a:ext cx="235217" cy="468308"/>
            </a:xfrm>
            <a:custGeom>
              <a:avLst/>
              <a:gdLst>
                <a:gd name="T0" fmla="*/ 9 w 791"/>
                <a:gd name="T1" fmla="*/ 1572 h 1572"/>
                <a:gd name="T2" fmla="*/ 0 w 791"/>
                <a:gd name="T3" fmla="*/ 1563 h 1572"/>
                <a:gd name="T4" fmla="*/ 772 w 791"/>
                <a:gd name="T5" fmla="*/ 785 h 1572"/>
                <a:gd name="T6" fmla="*/ 0 w 791"/>
                <a:gd name="T7" fmla="*/ 9 h 1572"/>
                <a:gd name="T8" fmla="*/ 9 w 791"/>
                <a:gd name="T9" fmla="*/ 0 h 1572"/>
                <a:gd name="T10" fmla="*/ 791 w 791"/>
                <a:gd name="T11" fmla="*/ 785 h 1572"/>
                <a:gd name="T12" fmla="*/ 787 w 791"/>
                <a:gd name="T13" fmla="*/ 791 h 1572"/>
                <a:gd name="T14" fmla="*/ 9 w 791"/>
                <a:gd name="T15" fmla="*/ 1572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572">
                  <a:moveTo>
                    <a:pt x="9" y="1572"/>
                  </a:moveTo>
                  <a:lnTo>
                    <a:pt x="0" y="1563"/>
                  </a:lnTo>
                  <a:lnTo>
                    <a:pt x="772" y="785"/>
                  </a:lnTo>
                  <a:lnTo>
                    <a:pt x="0" y="9"/>
                  </a:lnTo>
                  <a:lnTo>
                    <a:pt x="9" y="0"/>
                  </a:lnTo>
                  <a:lnTo>
                    <a:pt x="791" y="785"/>
                  </a:lnTo>
                  <a:lnTo>
                    <a:pt x="787" y="791"/>
                  </a:lnTo>
                  <a:lnTo>
                    <a:pt x="9" y="1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4" name="Freeform 47"/>
            <p:cNvSpPr>
              <a:spLocks noEditPoints="1"/>
            </p:cNvSpPr>
            <p:nvPr/>
          </p:nvSpPr>
          <p:spPr bwMode="auto">
            <a:xfrm flipV="1">
              <a:off x="3949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3 w 790"/>
                <a:gd name="T11" fmla="*/ 781 h 794"/>
                <a:gd name="T12" fmla="*/ 777 w 790"/>
                <a:gd name="T13" fmla="*/ 781 h 794"/>
                <a:gd name="T14" fmla="*/ 777 w 790"/>
                <a:gd name="T15" fmla="*/ 13 h 794"/>
                <a:gd name="T16" fmla="*/ 13 w 790"/>
                <a:gd name="T17" fmla="*/ 13 h 794"/>
                <a:gd name="T18" fmla="*/ 13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5" name="Freeform 48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0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0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6" name="Freeform 49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0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0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7" name="Freeform 50"/>
            <p:cNvSpPr>
              <a:spLocks noEditPoints="1"/>
            </p:cNvSpPr>
            <p:nvPr/>
          </p:nvSpPr>
          <p:spPr bwMode="auto">
            <a:xfrm flipV="1">
              <a:off x="235589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3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3 w 791"/>
                <a:gd name="T17" fmla="*/ 13 h 794"/>
                <a:gd name="T18" fmla="*/ 13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8" name="Freeform 51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9" name="Freeform 52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0" name="Freeform 53"/>
            <p:cNvSpPr>
              <a:spLocks noEditPoints="1"/>
            </p:cNvSpPr>
            <p:nvPr/>
          </p:nvSpPr>
          <p:spPr bwMode="auto">
            <a:xfrm flipV="1">
              <a:off x="467230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4 w 790"/>
                <a:gd name="T11" fmla="*/ 781 h 794"/>
                <a:gd name="T12" fmla="*/ 778 w 790"/>
                <a:gd name="T13" fmla="*/ 781 h 794"/>
                <a:gd name="T14" fmla="*/ 778 w 790"/>
                <a:gd name="T15" fmla="*/ 13 h 794"/>
                <a:gd name="T16" fmla="*/ 14 w 790"/>
                <a:gd name="T17" fmla="*/ 13 h 794"/>
                <a:gd name="T18" fmla="*/ 14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1" name="Freeform 54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2" name="Freeform 55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 flipV="1">
              <a:off x="698870" y="-2959"/>
              <a:ext cx="236113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2 w 790"/>
                <a:gd name="T11" fmla="*/ 781 h 794"/>
                <a:gd name="T12" fmla="*/ 776 w 790"/>
                <a:gd name="T13" fmla="*/ 781 h 794"/>
                <a:gd name="T14" fmla="*/ 776 w 790"/>
                <a:gd name="T15" fmla="*/ 13 h 794"/>
                <a:gd name="T16" fmla="*/ 12 w 790"/>
                <a:gd name="T17" fmla="*/ 13 h 794"/>
                <a:gd name="T18" fmla="*/ 12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2" y="781"/>
                  </a:moveTo>
                  <a:lnTo>
                    <a:pt x="776" y="781"/>
                  </a:lnTo>
                  <a:lnTo>
                    <a:pt x="776" y="13"/>
                  </a:lnTo>
                  <a:lnTo>
                    <a:pt x="12" y="13"/>
                  </a:lnTo>
                  <a:lnTo>
                    <a:pt x="12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4" name="Freeform 57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9 h 791"/>
                <a:gd name="T4" fmla="*/ 10 w 786"/>
                <a:gd name="T5" fmla="*/ 0 h 791"/>
                <a:gd name="T6" fmla="*/ 786 w 786"/>
                <a:gd name="T7" fmla="*/ 780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6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5" name="Freeform 58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8" name="Freeform 71"/>
            <p:cNvSpPr>
              <a:spLocks noEditPoints="1"/>
            </p:cNvSpPr>
            <p:nvPr/>
          </p:nvSpPr>
          <p:spPr bwMode="auto">
            <a:xfrm flipV="1">
              <a:off x="930511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4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4 w 791"/>
                <a:gd name="T17" fmla="*/ 13 h 794"/>
                <a:gd name="T18" fmla="*/ 14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4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9" name="Freeform 72"/>
            <p:cNvSpPr>
              <a:spLocks/>
            </p:cNvSpPr>
            <p:nvPr/>
          </p:nvSpPr>
          <p:spPr bwMode="auto">
            <a:xfrm flipV="1">
              <a:off x="931405" y="-3853"/>
              <a:ext cx="471330" cy="470095"/>
            </a:xfrm>
            <a:custGeom>
              <a:avLst/>
              <a:gdLst>
                <a:gd name="T0" fmla="*/ 782 w 1582"/>
                <a:gd name="T1" fmla="*/ 1577 h 1577"/>
                <a:gd name="T2" fmla="*/ 0 w 1582"/>
                <a:gd name="T3" fmla="*/ 791 h 1577"/>
                <a:gd name="T4" fmla="*/ 9 w 1582"/>
                <a:gd name="T5" fmla="*/ 782 h 1577"/>
                <a:gd name="T6" fmla="*/ 782 w 1582"/>
                <a:gd name="T7" fmla="*/ 1558 h 1577"/>
                <a:gd name="T8" fmla="*/ 1562 w 1582"/>
                <a:gd name="T9" fmla="*/ 786 h 1577"/>
                <a:gd name="T10" fmla="*/ 777 w 1582"/>
                <a:gd name="T11" fmla="*/ 10 h 1577"/>
                <a:gd name="T12" fmla="*/ 787 w 1582"/>
                <a:gd name="T13" fmla="*/ 0 h 1577"/>
                <a:gd name="T14" fmla="*/ 1582 w 1582"/>
                <a:gd name="T15" fmla="*/ 786 h 1577"/>
                <a:gd name="T16" fmla="*/ 782 w 1582"/>
                <a:gd name="T17" fmla="*/ 15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2" h="1577">
                  <a:moveTo>
                    <a:pt x="782" y="1577"/>
                  </a:moveTo>
                  <a:lnTo>
                    <a:pt x="0" y="791"/>
                  </a:lnTo>
                  <a:lnTo>
                    <a:pt x="9" y="782"/>
                  </a:lnTo>
                  <a:lnTo>
                    <a:pt x="782" y="1558"/>
                  </a:lnTo>
                  <a:lnTo>
                    <a:pt x="1562" y="786"/>
                  </a:lnTo>
                  <a:lnTo>
                    <a:pt x="777" y="10"/>
                  </a:lnTo>
                  <a:lnTo>
                    <a:pt x="787" y="0"/>
                  </a:lnTo>
                  <a:lnTo>
                    <a:pt x="1582" y="786"/>
                  </a:lnTo>
                  <a:lnTo>
                    <a:pt x="782" y="15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2" name="Freeform 75"/>
            <p:cNvSpPr>
              <a:spLocks/>
            </p:cNvSpPr>
            <p:nvPr/>
          </p:nvSpPr>
          <p:spPr bwMode="auto">
            <a:xfrm flipV="1">
              <a:off x="1161257" y="114117"/>
              <a:ext cx="121633" cy="236835"/>
            </a:xfrm>
            <a:custGeom>
              <a:avLst/>
              <a:gdLst>
                <a:gd name="T0" fmla="*/ 397 w 407"/>
                <a:gd name="T1" fmla="*/ 795 h 795"/>
                <a:gd name="T2" fmla="*/ 0 w 407"/>
                <a:gd name="T3" fmla="*/ 398 h 795"/>
                <a:gd name="T4" fmla="*/ 398 w 407"/>
                <a:gd name="T5" fmla="*/ 0 h 795"/>
                <a:gd name="T6" fmla="*/ 407 w 407"/>
                <a:gd name="T7" fmla="*/ 10 h 795"/>
                <a:gd name="T8" fmla="*/ 20 w 407"/>
                <a:gd name="T9" fmla="*/ 398 h 795"/>
                <a:gd name="T10" fmla="*/ 406 w 407"/>
                <a:gd name="T11" fmla="*/ 785 h 795"/>
                <a:gd name="T12" fmla="*/ 397 w 407"/>
                <a:gd name="T13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" h="795">
                  <a:moveTo>
                    <a:pt x="397" y="795"/>
                  </a:moveTo>
                  <a:lnTo>
                    <a:pt x="0" y="398"/>
                  </a:lnTo>
                  <a:lnTo>
                    <a:pt x="398" y="0"/>
                  </a:lnTo>
                  <a:lnTo>
                    <a:pt x="407" y="10"/>
                  </a:lnTo>
                  <a:lnTo>
                    <a:pt x="20" y="398"/>
                  </a:lnTo>
                  <a:lnTo>
                    <a:pt x="406" y="785"/>
                  </a:lnTo>
                  <a:lnTo>
                    <a:pt x="397" y="7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3" name="Freeform 15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4" name="Freeform 16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7" name="Freeform 58"/>
            <p:cNvSpPr>
              <a:spLocks/>
            </p:cNvSpPr>
            <p:nvPr/>
          </p:nvSpPr>
          <p:spPr bwMode="auto">
            <a:xfrm flipV="1">
              <a:off x="930746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35" name="그룹 234"/>
          <p:cNvGrpSpPr/>
          <p:nvPr/>
        </p:nvGrpSpPr>
        <p:grpSpPr>
          <a:xfrm>
            <a:off x="0" y="963716"/>
            <a:ext cx="9144000" cy="271136"/>
            <a:chOff x="45074" y="925617"/>
            <a:chExt cx="5223874" cy="0"/>
          </a:xfrm>
        </p:grpSpPr>
        <p:cxnSp>
          <p:nvCxnSpPr>
            <p:cNvPr id="236" name="직선 연결선 235"/>
            <p:cNvCxnSpPr/>
            <p:nvPr/>
          </p:nvCxnSpPr>
          <p:spPr>
            <a:xfrm>
              <a:off x="3882791" y="925617"/>
              <a:ext cx="1386157" cy="0"/>
            </a:xfrm>
            <a:prstGeom prst="line">
              <a:avLst/>
            </a:prstGeom>
            <a:ln w="76200">
              <a:solidFill>
                <a:srgbClr val="FAC2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직선 연결선 236"/>
            <p:cNvCxnSpPr/>
            <p:nvPr/>
          </p:nvCxnSpPr>
          <p:spPr>
            <a:xfrm>
              <a:off x="2065100" y="925617"/>
              <a:ext cx="2283102" cy="0"/>
            </a:xfrm>
            <a:prstGeom prst="line">
              <a:avLst/>
            </a:prstGeom>
            <a:ln w="76200">
              <a:solidFill>
                <a:srgbClr val="008E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직선 연결선 237"/>
            <p:cNvCxnSpPr/>
            <p:nvPr/>
          </p:nvCxnSpPr>
          <p:spPr>
            <a:xfrm>
              <a:off x="45074" y="925617"/>
              <a:ext cx="2685589" cy="0"/>
            </a:xfrm>
            <a:prstGeom prst="line">
              <a:avLst/>
            </a:prstGeom>
            <a:ln w="76200">
              <a:solidFill>
                <a:srgbClr val="E40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7" name="직사각형 136"/>
          <p:cNvSpPr/>
          <p:nvPr/>
        </p:nvSpPr>
        <p:spPr>
          <a:xfrm>
            <a:off x="8696423" y="6381328"/>
            <a:ext cx="2880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58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3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8" name="제목 5"/>
          <p:cNvSpPr txBox="1">
            <a:spLocks/>
          </p:cNvSpPr>
          <p:nvPr/>
        </p:nvSpPr>
        <p:spPr>
          <a:xfrm>
            <a:off x="1256523" y="171979"/>
            <a:ext cx="7165342" cy="659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과제 해결 방안 및 과정  </a:t>
            </a:r>
          </a:p>
        </p:txBody>
      </p:sp>
    </p:spTree>
    <p:extLst>
      <p:ext uri="{BB962C8B-B14F-4D97-AF65-F5344CB8AC3E}">
        <p14:creationId xmlns:p14="http://schemas.microsoft.com/office/powerpoint/2010/main" val="2780198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100" y="0"/>
            <a:ext cx="9140899" cy="9875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V="1">
            <a:off x="7700461" y="0"/>
            <a:ext cx="1443537" cy="926306"/>
            <a:chOff x="7596336" y="-6852"/>
            <a:chExt cx="1548407" cy="994432"/>
          </a:xfrm>
        </p:grpSpPr>
        <p:sp>
          <p:nvSpPr>
            <p:cNvPr id="363" name="Freeform 76"/>
            <p:cNvSpPr>
              <a:spLocks/>
            </p:cNvSpPr>
            <p:nvPr/>
          </p:nvSpPr>
          <p:spPr bwMode="auto">
            <a:xfrm flipH="1">
              <a:off x="8370932" y="366256"/>
              <a:ext cx="257675" cy="124108"/>
            </a:xfrm>
            <a:custGeom>
              <a:avLst/>
              <a:gdLst>
                <a:gd name="T0" fmla="*/ 493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3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3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4" name="Freeform 77"/>
            <p:cNvSpPr>
              <a:spLocks/>
            </p:cNvSpPr>
            <p:nvPr/>
          </p:nvSpPr>
          <p:spPr bwMode="auto">
            <a:xfrm flipH="1">
              <a:off x="8370932" y="118041"/>
              <a:ext cx="257675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5" name="Freeform 78"/>
            <p:cNvSpPr>
              <a:spLocks/>
            </p:cNvSpPr>
            <p:nvPr/>
          </p:nvSpPr>
          <p:spPr bwMode="auto">
            <a:xfrm flipH="1">
              <a:off x="8370932" y="-6852"/>
              <a:ext cx="128838" cy="249001"/>
            </a:xfrm>
            <a:custGeom>
              <a:avLst/>
              <a:gdLst>
                <a:gd name="T0" fmla="*/ 493 w 493"/>
                <a:gd name="T1" fmla="*/ 0 h 950"/>
                <a:gd name="T2" fmla="*/ 493 w 493"/>
                <a:gd name="T3" fmla="*/ 950 h 950"/>
                <a:gd name="T4" fmla="*/ 0 w 493"/>
                <a:gd name="T5" fmla="*/ 475 h 950"/>
                <a:gd name="T6" fmla="*/ 493 w 493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0"/>
                  </a:moveTo>
                  <a:lnTo>
                    <a:pt x="493" y="950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41A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6" name="Freeform 79"/>
            <p:cNvSpPr>
              <a:spLocks/>
            </p:cNvSpPr>
            <p:nvPr/>
          </p:nvSpPr>
          <p:spPr bwMode="auto">
            <a:xfrm flipH="1">
              <a:off x="8370932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D2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7" name="Freeform 80"/>
            <p:cNvSpPr>
              <a:spLocks/>
            </p:cNvSpPr>
            <p:nvPr/>
          </p:nvSpPr>
          <p:spPr bwMode="auto">
            <a:xfrm flipH="1">
              <a:off x="8370932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8" name="Freeform 81"/>
            <p:cNvSpPr>
              <a:spLocks/>
            </p:cNvSpPr>
            <p:nvPr/>
          </p:nvSpPr>
          <p:spPr bwMode="auto">
            <a:xfrm flipH="1">
              <a:off x="8370932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0" name="Freeform 83"/>
            <p:cNvSpPr>
              <a:spLocks/>
            </p:cNvSpPr>
            <p:nvPr/>
          </p:nvSpPr>
          <p:spPr bwMode="auto">
            <a:xfrm flipH="1">
              <a:off x="8112472" y="366256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1" name="Freeform 84"/>
            <p:cNvSpPr>
              <a:spLocks/>
            </p:cNvSpPr>
            <p:nvPr/>
          </p:nvSpPr>
          <p:spPr bwMode="auto">
            <a:xfrm flipH="1">
              <a:off x="8112472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2" name="Freeform 85"/>
            <p:cNvSpPr>
              <a:spLocks/>
            </p:cNvSpPr>
            <p:nvPr/>
          </p:nvSpPr>
          <p:spPr bwMode="auto">
            <a:xfrm flipH="1">
              <a:off x="8112472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3" name="Freeform 86"/>
            <p:cNvSpPr>
              <a:spLocks/>
            </p:cNvSpPr>
            <p:nvPr/>
          </p:nvSpPr>
          <p:spPr bwMode="auto">
            <a:xfrm flipH="1">
              <a:off x="8112472" y="118041"/>
              <a:ext cx="258460" cy="124108"/>
            </a:xfrm>
            <a:custGeom>
              <a:avLst/>
              <a:gdLst>
                <a:gd name="T0" fmla="*/ 493 w 985"/>
                <a:gd name="T1" fmla="*/ 0 h 475"/>
                <a:gd name="T2" fmla="*/ 985 w 985"/>
                <a:gd name="T3" fmla="*/ 475 h 475"/>
                <a:gd name="T4" fmla="*/ 0 w 985"/>
                <a:gd name="T5" fmla="*/ 475 h 475"/>
                <a:gd name="T6" fmla="*/ 493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493" y="0"/>
                  </a:moveTo>
                  <a:lnTo>
                    <a:pt x="985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6" name="Freeform 89"/>
            <p:cNvSpPr>
              <a:spLocks/>
            </p:cNvSpPr>
            <p:nvPr/>
          </p:nvSpPr>
          <p:spPr bwMode="auto">
            <a:xfrm flipH="1">
              <a:off x="8112472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7" name="Freeform 90"/>
            <p:cNvSpPr>
              <a:spLocks/>
            </p:cNvSpPr>
            <p:nvPr/>
          </p:nvSpPr>
          <p:spPr bwMode="auto">
            <a:xfrm flipH="1">
              <a:off x="8112472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DCD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8" name="Freeform 91"/>
            <p:cNvSpPr>
              <a:spLocks/>
            </p:cNvSpPr>
            <p:nvPr/>
          </p:nvSpPr>
          <p:spPr bwMode="auto">
            <a:xfrm flipH="1">
              <a:off x="7983634" y="-6852"/>
              <a:ext cx="128838" cy="249001"/>
            </a:xfrm>
            <a:custGeom>
              <a:avLst/>
              <a:gdLst>
                <a:gd name="T0" fmla="*/ 494 w 494"/>
                <a:gd name="T1" fmla="*/ 475 h 950"/>
                <a:gd name="T2" fmla="*/ 0 w 494"/>
                <a:gd name="T3" fmla="*/ 950 h 950"/>
                <a:gd name="T4" fmla="*/ 0 w 494"/>
                <a:gd name="T5" fmla="*/ 0 h 950"/>
                <a:gd name="T6" fmla="*/ 494 w 494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50">
                  <a:moveTo>
                    <a:pt x="494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9" name="Freeform 92"/>
            <p:cNvSpPr>
              <a:spLocks/>
            </p:cNvSpPr>
            <p:nvPr/>
          </p:nvSpPr>
          <p:spPr bwMode="auto">
            <a:xfrm flipH="1">
              <a:off x="8241310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93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0" name="Freeform 93"/>
            <p:cNvSpPr>
              <a:spLocks/>
            </p:cNvSpPr>
            <p:nvPr/>
          </p:nvSpPr>
          <p:spPr bwMode="auto">
            <a:xfrm flipH="1">
              <a:off x="8241310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2" name="Freeform 95"/>
            <p:cNvSpPr>
              <a:spLocks/>
            </p:cNvSpPr>
            <p:nvPr/>
          </p:nvSpPr>
          <p:spPr bwMode="auto">
            <a:xfrm flipH="1">
              <a:off x="7725174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5A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3" name="Freeform 96"/>
            <p:cNvSpPr>
              <a:spLocks/>
            </p:cNvSpPr>
            <p:nvPr/>
          </p:nvSpPr>
          <p:spPr bwMode="auto">
            <a:xfrm flipH="1">
              <a:off x="7725174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33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5" name="Freeform 98"/>
            <p:cNvSpPr>
              <a:spLocks/>
            </p:cNvSpPr>
            <p:nvPr/>
          </p:nvSpPr>
          <p:spPr bwMode="auto">
            <a:xfrm flipH="1">
              <a:off x="7983634" y="242149"/>
              <a:ext cx="128838" cy="248215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443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6" name="Freeform 99"/>
            <p:cNvSpPr>
              <a:spLocks/>
            </p:cNvSpPr>
            <p:nvPr/>
          </p:nvSpPr>
          <p:spPr bwMode="auto">
            <a:xfrm flipH="1">
              <a:off x="8628607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63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9" name="Freeform 102"/>
            <p:cNvSpPr>
              <a:spLocks/>
            </p:cNvSpPr>
            <p:nvPr/>
          </p:nvSpPr>
          <p:spPr bwMode="auto">
            <a:xfrm flipH="1">
              <a:off x="9015905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4" name="Freeform 107"/>
            <p:cNvSpPr>
              <a:spLocks/>
            </p:cNvSpPr>
            <p:nvPr/>
          </p:nvSpPr>
          <p:spPr bwMode="auto">
            <a:xfrm flipH="1">
              <a:off x="8499770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8" name="Freeform 111"/>
            <p:cNvSpPr>
              <a:spLocks/>
            </p:cNvSpPr>
            <p:nvPr/>
          </p:nvSpPr>
          <p:spPr bwMode="auto">
            <a:xfrm flipH="1">
              <a:off x="8887068" y="-6852"/>
              <a:ext cx="128838" cy="249001"/>
            </a:xfrm>
            <a:custGeom>
              <a:avLst/>
              <a:gdLst>
                <a:gd name="T0" fmla="*/ 0 w 493"/>
                <a:gd name="T1" fmla="*/ 475 h 950"/>
                <a:gd name="T2" fmla="*/ 493 w 493"/>
                <a:gd name="T3" fmla="*/ 0 h 950"/>
                <a:gd name="T4" fmla="*/ 493 w 493"/>
                <a:gd name="T5" fmla="*/ 950 h 950"/>
                <a:gd name="T6" fmla="*/ 0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475"/>
                  </a:moveTo>
                  <a:lnTo>
                    <a:pt x="493" y="0"/>
                  </a:lnTo>
                  <a:lnTo>
                    <a:pt x="493" y="95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511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9" name="Freeform 112"/>
            <p:cNvSpPr>
              <a:spLocks/>
            </p:cNvSpPr>
            <p:nvPr/>
          </p:nvSpPr>
          <p:spPr bwMode="auto">
            <a:xfrm flipH="1">
              <a:off x="8887068" y="366256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0" name="Freeform 113"/>
            <p:cNvSpPr>
              <a:spLocks/>
            </p:cNvSpPr>
            <p:nvPr/>
          </p:nvSpPr>
          <p:spPr bwMode="auto">
            <a:xfrm flipH="1">
              <a:off x="8887068" y="242149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1" name="Freeform 114"/>
            <p:cNvSpPr>
              <a:spLocks/>
            </p:cNvSpPr>
            <p:nvPr/>
          </p:nvSpPr>
          <p:spPr bwMode="auto">
            <a:xfrm flipH="1">
              <a:off x="8887068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2" name="Freeform 115"/>
            <p:cNvSpPr>
              <a:spLocks/>
            </p:cNvSpPr>
            <p:nvPr/>
          </p:nvSpPr>
          <p:spPr bwMode="auto">
            <a:xfrm flipH="1">
              <a:off x="9015905" y="-6852"/>
              <a:ext cx="128838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CB3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4" name="Freeform 117"/>
            <p:cNvSpPr>
              <a:spLocks/>
            </p:cNvSpPr>
            <p:nvPr/>
          </p:nvSpPr>
          <p:spPr bwMode="auto">
            <a:xfrm flipH="1">
              <a:off x="8499770" y="-6852"/>
              <a:ext cx="128838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3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6" name="Freeform 119"/>
            <p:cNvSpPr>
              <a:spLocks/>
            </p:cNvSpPr>
            <p:nvPr/>
          </p:nvSpPr>
          <p:spPr bwMode="auto">
            <a:xfrm flipH="1">
              <a:off x="8887068" y="118041"/>
              <a:ext cx="257675" cy="124108"/>
            </a:xfrm>
            <a:custGeom>
              <a:avLst/>
              <a:gdLst>
                <a:gd name="T0" fmla="*/ 986 w 986"/>
                <a:gd name="T1" fmla="*/ 475 h 475"/>
                <a:gd name="T2" fmla="*/ 0 w 986"/>
                <a:gd name="T3" fmla="*/ 475 h 475"/>
                <a:gd name="T4" fmla="*/ 493 w 986"/>
                <a:gd name="T5" fmla="*/ 0 h 475"/>
                <a:gd name="T6" fmla="*/ 986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986" y="475"/>
                  </a:moveTo>
                  <a:lnTo>
                    <a:pt x="0" y="475"/>
                  </a:lnTo>
                  <a:lnTo>
                    <a:pt x="493" y="0"/>
                  </a:lnTo>
                  <a:lnTo>
                    <a:pt x="986" y="475"/>
                  </a:lnTo>
                  <a:close/>
                </a:path>
              </a:pathLst>
            </a:custGeom>
            <a:solidFill>
              <a:srgbClr val="94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7" name="Freeform 120"/>
            <p:cNvSpPr>
              <a:spLocks/>
            </p:cNvSpPr>
            <p:nvPr/>
          </p:nvSpPr>
          <p:spPr bwMode="auto">
            <a:xfrm flipH="1">
              <a:off x="8628607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8" name="Freeform 121"/>
            <p:cNvSpPr>
              <a:spLocks/>
            </p:cNvSpPr>
            <p:nvPr/>
          </p:nvSpPr>
          <p:spPr bwMode="auto">
            <a:xfrm flipH="1">
              <a:off x="8757445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9" name="Freeform 122"/>
            <p:cNvSpPr>
              <a:spLocks/>
            </p:cNvSpPr>
            <p:nvPr/>
          </p:nvSpPr>
          <p:spPr bwMode="auto">
            <a:xfrm flipH="1">
              <a:off x="8757445" y="-6852"/>
              <a:ext cx="129623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9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0" name="Freeform 123"/>
            <p:cNvSpPr>
              <a:spLocks/>
            </p:cNvSpPr>
            <p:nvPr/>
          </p:nvSpPr>
          <p:spPr bwMode="auto">
            <a:xfrm flipH="1">
              <a:off x="8887068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1" name="Freeform 124"/>
            <p:cNvSpPr>
              <a:spLocks/>
            </p:cNvSpPr>
            <p:nvPr/>
          </p:nvSpPr>
          <p:spPr bwMode="auto">
            <a:xfrm flipH="1">
              <a:off x="8628607" y="366256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2" name="Freeform 125"/>
            <p:cNvSpPr>
              <a:spLocks/>
            </p:cNvSpPr>
            <p:nvPr/>
          </p:nvSpPr>
          <p:spPr bwMode="auto">
            <a:xfrm flipH="1">
              <a:off x="8628607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3" name="Freeform 126"/>
            <p:cNvSpPr>
              <a:spLocks/>
            </p:cNvSpPr>
            <p:nvPr/>
          </p:nvSpPr>
          <p:spPr bwMode="auto">
            <a:xfrm flipH="1">
              <a:off x="8628607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4" name="Freeform 127"/>
            <p:cNvSpPr>
              <a:spLocks/>
            </p:cNvSpPr>
            <p:nvPr/>
          </p:nvSpPr>
          <p:spPr bwMode="auto">
            <a:xfrm flipH="1">
              <a:off x="8628607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6" name="Freeform 129"/>
            <p:cNvSpPr>
              <a:spLocks/>
            </p:cNvSpPr>
            <p:nvPr/>
          </p:nvSpPr>
          <p:spPr bwMode="auto">
            <a:xfrm flipH="1">
              <a:off x="7596336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7" name="Freeform 130"/>
            <p:cNvSpPr>
              <a:spLocks/>
            </p:cNvSpPr>
            <p:nvPr/>
          </p:nvSpPr>
          <p:spPr bwMode="auto">
            <a:xfrm flipH="1">
              <a:off x="7596336" y="242149"/>
              <a:ext cx="258460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9" name="Freeform 132"/>
            <p:cNvSpPr>
              <a:spLocks/>
            </p:cNvSpPr>
            <p:nvPr/>
          </p:nvSpPr>
          <p:spPr bwMode="auto">
            <a:xfrm flipH="1">
              <a:off x="8112472" y="490364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0" name="Freeform 133"/>
            <p:cNvSpPr>
              <a:spLocks/>
            </p:cNvSpPr>
            <p:nvPr/>
          </p:nvSpPr>
          <p:spPr bwMode="auto">
            <a:xfrm flipH="1">
              <a:off x="8112472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A09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1" name="Freeform 134"/>
            <p:cNvSpPr>
              <a:spLocks/>
            </p:cNvSpPr>
            <p:nvPr/>
          </p:nvSpPr>
          <p:spPr bwMode="auto">
            <a:xfrm flipH="1">
              <a:off x="8112472" y="615257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32A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2" name="Freeform 135"/>
            <p:cNvSpPr>
              <a:spLocks/>
            </p:cNvSpPr>
            <p:nvPr/>
          </p:nvSpPr>
          <p:spPr bwMode="auto">
            <a:xfrm flipH="1">
              <a:off x="8370932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CB3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3" name="Freeform 136"/>
            <p:cNvSpPr>
              <a:spLocks/>
            </p:cNvSpPr>
            <p:nvPr/>
          </p:nvSpPr>
          <p:spPr bwMode="auto">
            <a:xfrm flipH="1">
              <a:off x="8628607" y="739364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4" name="Freeform 137"/>
            <p:cNvSpPr>
              <a:spLocks/>
            </p:cNvSpPr>
            <p:nvPr/>
          </p:nvSpPr>
          <p:spPr bwMode="auto">
            <a:xfrm flipH="1">
              <a:off x="8499770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4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5" name="Freeform 138"/>
            <p:cNvSpPr>
              <a:spLocks/>
            </p:cNvSpPr>
            <p:nvPr/>
          </p:nvSpPr>
          <p:spPr bwMode="auto">
            <a:xfrm flipH="1">
              <a:off x="8757445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5C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6" name="Freeform 139"/>
            <p:cNvSpPr>
              <a:spLocks/>
            </p:cNvSpPr>
            <p:nvPr/>
          </p:nvSpPr>
          <p:spPr bwMode="auto">
            <a:xfrm flipH="1">
              <a:off x="8112472" y="739364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6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7" name="Freeform 140"/>
            <p:cNvSpPr>
              <a:spLocks/>
            </p:cNvSpPr>
            <p:nvPr/>
          </p:nvSpPr>
          <p:spPr bwMode="auto">
            <a:xfrm flipH="1">
              <a:off x="8628607" y="863472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8" name="Freeform 141"/>
            <p:cNvSpPr>
              <a:spLocks/>
            </p:cNvSpPr>
            <p:nvPr/>
          </p:nvSpPr>
          <p:spPr bwMode="auto">
            <a:xfrm flipH="1">
              <a:off x="8370932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B13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9" name="Freeform 142"/>
            <p:cNvSpPr>
              <a:spLocks/>
            </p:cNvSpPr>
            <p:nvPr/>
          </p:nvSpPr>
          <p:spPr bwMode="auto">
            <a:xfrm flipH="1">
              <a:off x="8241310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0" name="Freeform 143"/>
            <p:cNvSpPr>
              <a:spLocks/>
            </p:cNvSpPr>
            <p:nvPr/>
          </p:nvSpPr>
          <p:spPr bwMode="auto">
            <a:xfrm flipH="1">
              <a:off x="8887068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1" name="Freeform 144"/>
            <p:cNvSpPr>
              <a:spLocks/>
            </p:cNvSpPr>
            <p:nvPr/>
          </p:nvSpPr>
          <p:spPr bwMode="auto">
            <a:xfrm flipH="1">
              <a:off x="8887068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D7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2" name="Freeform 145"/>
            <p:cNvSpPr>
              <a:spLocks/>
            </p:cNvSpPr>
            <p:nvPr/>
          </p:nvSpPr>
          <p:spPr bwMode="auto">
            <a:xfrm flipH="1">
              <a:off x="9015905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3" name="Freeform 146"/>
            <p:cNvSpPr>
              <a:spLocks/>
            </p:cNvSpPr>
            <p:nvPr/>
          </p:nvSpPr>
          <p:spPr bwMode="auto">
            <a:xfrm flipH="1">
              <a:off x="8628607" y="739364"/>
              <a:ext cx="258460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4" name="Freeform 147"/>
            <p:cNvSpPr>
              <a:spLocks/>
            </p:cNvSpPr>
            <p:nvPr/>
          </p:nvSpPr>
          <p:spPr bwMode="auto">
            <a:xfrm flipH="1">
              <a:off x="8241310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5" name="Freeform 148"/>
            <p:cNvSpPr>
              <a:spLocks/>
            </p:cNvSpPr>
            <p:nvPr/>
          </p:nvSpPr>
          <p:spPr bwMode="auto">
            <a:xfrm flipH="1">
              <a:off x="8370932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B7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7" name="Freeform 150"/>
            <p:cNvSpPr>
              <a:spLocks/>
            </p:cNvSpPr>
            <p:nvPr/>
          </p:nvSpPr>
          <p:spPr bwMode="auto">
            <a:xfrm flipH="1">
              <a:off x="8887068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8" name="Freeform 151"/>
            <p:cNvSpPr>
              <a:spLocks/>
            </p:cNvSpPr>
            <p:nvPr/>
          </p:nvSpPr>
          <p:spPr bwMode="auto">
            <a:xfrm flipH="1">
              <a:off x="7983634" y="490364"/>
              <a:ext cx="128838" cy="249001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EAE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3" name="Freeform 156"/>
            <p:cNvSpPr>
              <a:spLocks/>
            </p:cNvSpPr>
            <p:nvPr/>
          </p:nvSpPr>
          <p:spPr bwMode="auto">
            <a:xfrm flipH="1">
              <a:off x="8370932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98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4" name="Freeform 157"/>
            <p:cNvSpPr>
              <a:spLocks/>
            </p:cNvSpPr>
            <p:nvPr/>
          </p:nvSpPr>
          <p:spPr bwMode="auto">
            <a:xfrm flipH="1">
              <a:off x="8499770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5" name="Freeform 158"/>
            <p:cNvSpPr>
              <a:spLocks/>
            </p:cNvSpPr>
            <p:nvPr/>
          </p:nvSpPr>
          <p:spPr bwMode="auto">
            <a:xfrm flipH="1">
              <a:off x="8370932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6" name="Freeform 159"/>
            <p:cNvSpPr>
              <a:spLocks/>
            </p:cNvSpPr>
            <p:nvPr/>
          </p:nvSpPr>
          <p:spPr bwMode="auto">
            <a:xfrm flipH="1">
              <a:off x="8370932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A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7" name="Freeform 160"/>
            <p:cNvSpPr>
              <a:spLocks/>
            </p:cNvSpPr>
            <p:nvPr/>
          </p:nvSpPr>
          <p:spPr bwMode="auto">
            <a:xfrm flipH="1">
              <a:off x="9015905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8" name="Freeform 161"/>
            <p:cNvSpPr>
              <a:spLocks/>
            </p:cNvSpPr>
            <p:nvPr/>
          </p:nvSpPr>
          <p:spPr bwMode="auto">
            <a:xfrm flipH="1">
              <a:off x="8757445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55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9" name="Freeform 162"/>
            <p:cNvSpPr>
              <a:spLocks/>
            </p:cNvSpPr>
            <p:nvPr/>
          </p:nvSpPr>
          <p:spPr bwMode="auto">
            <a:xfrm flipH="1">
              <a:off x="8628607" y="615257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66B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0" name="Freeform 163"/>
            <p:cNvSpPr>
              <a:spLocks/>
            </p:cNvSpPr>
            <p:nvPr/>
          </p:nvSpPr>
          <p:spPr bwMode="auto">
            <a:xfrm flipH="1">
              <a:off x="8628607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279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1" name="Freeform 164"/>
            <p:cNvSpPr>
              <a:spLocks/>
            </p:cNvSpPr>
            <p:nvPr/>
          </p:nvSpPr>
          <p:spPr bwMode="auto">
            <a:xfrm flipH="1">
              <a:off x="8887068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2" name="Freeform 165"/>
            <p:cNvSpPr>
              <a:spLocks/>
            </p:cNvSpPr>
            <p:nvPr/>
          </p:nvSpPr>
          <p:spPr bwMode="auto">
            <a:xfrm flipH="1">
              <a:off x="8887068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EAE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3" name="Freeform 166"/>
            <p:cNvSpPr>
              <a:spLocks/>
            </p:cNvSpPr>
            <p:nvPr/>
          </p:nvSpPr>
          <p:spPr bwMode="auto">
            <a:xfrm flipH="1">
              <a:off x="8887068" y="490364"/>
              <a:ext cx="257675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4" name="Freeform 167"/>
            <p:cNvSpPr>
              <a:spLocks/>
            </p:cNvSpPr>
            <p:nvPr/>
          </p:nvSpPr>
          <p:spPr bwMode="auto">
            <a:xfrm flipH="1">
              <a:off x="8628607" y="490364"/>
              <a:ext cx="258460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4" name="Freeform 177"/>
            <p:cNvSpPr>
              <a:spLocks/>
            </p:cNvSpPr>
            <p:nvPr/>
          </p:nvSpPr>
          <p:spPr bwMode="auto">
            <a:xfrm flipH="1">
              <a:off x="7854796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5" name="Freeform 178"/>
            <p:cNvSpPr>
              <a:spLocks/>
            </p:cNvSpPr>
            <p:nvPr/>
          </p:nvSpPr>
          <p:spPr bwMode="auto">
            <a:xfrm flipH="1">
              <a:off x="7854796" y="366256"/>
              <a:ext cx="257675" cy="124108"/>
            </a:xfrm>
            <a:custGeom>
              <a:avLst/>
              <a:gdLst>
                <a:gd name="T0" fmla="*/ 494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4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4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352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6" name="Freeform 179"/>
            <p:cNvSpPr>
              <a:spLocks/>
            </p:cNvSpPr>
            <p:nvPr/>
          </p:nvSpPr>
          <p:spPr bwMode="auto">
            <a:xfrm flipH="1">
              <a:off x="7854796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71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7" name="Freeform 180"/>
            <p:cNvSpPr>
              <a:spLocks/>
            </p:cNvSpPr>
            <p:nvPr/>
          </p:nvSpPr>
          <p:spPr bwMode="auto">
            <a:xfrm flipH="1">
              <a:off x="7854796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8" name="Freeform 181"/>
            <p:cNvSpPr>
              <a:spLocks/>
            </p:cNvSpPr>
            <p:nvPr/>
          </p:nvSpPr>
          <p:spPr bwMode="auto">
            <a:xfrm flipH="1">
              <a:off x="7854796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9" name="Freeform 182"/>
            <p:cNvSpPr>
              <a:spLocks/>
            </p:cNvSpPr>
            <p:nvPr/>
          </p:nvSpPr>
          <p:spPr bwMode="auto">
            <a:xfrm flipH="1">
              <a:off x="7854796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0" name="Freeform 183"/>
            <p:cNvSpPr>
              <a:spLocks/>
            </p:cNvSpPr>
            <p:nvPr/>
          </p:nvSpPr>
          <p:spPr bwMode="auto">
            <a:xfrm flipH="1">
              <a:off x="7854796" y="118041"/>
              <a:ext cx="257675" cy="124108"/>
            </a:xfrm>
            <a:custGeom>
              <a:avLst/>
              <a:gdLst>
                <a:gd name="T0" fmla="*/ 494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4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4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24" name="그룹 2123"/>
          <p:cNvGrpSpPr/>
          <p:nvPr/>
        </p:nvGrpSpPr>
        <p:grpSpPr>
          <a:xfrm>
            <a:off x="3949" y="-3853"/>
            <a:ext cx="1398786" cy="936616"/>
            <a:chOff x="3949" y="-3853"/>
            <a:chExt cx="1398786" cy="936616"/>
          </a:xfrm>
        </p:grpSpPr>
        <p:sp>
          <p:nvSpPr>
            <p:cNvPr id="578" name="Freeform 11"/>
            <p:cNvSpPr>
              <a:spLocks noEditPoints="1"/>
            </p:cNvSpPr>
            <p:nvPr/>
          </p:nvSpPr>
          <p:spPr bwMode="auto">
            <a:xfrm flipV="1">
              <a:off x="3949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1 h 795"/>
                <a:gd name="T12" fmla="*/ 777 w 790"/>
                <a:gd name="T13" fmla="*/ 781 h 795"/>
                <a:gd name="T14" fmla="*/ 777 w 790"/>
                <a:gd name="T15" fmla="*/ 13 h 795"/>
                <a:gd name="T16" fmla="*/ 13 w 790"/>
                <a:gd name="T17" fmla="*/ 13 h 795"/>
                <a:gd name="T18" fmla="*/ 13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9" name="Freeform 12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0" name="Freeform 13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1" name="Freeform 14"/>
            <p:cNvSpPr>
              <a:spLocks noEditPoints="1"/>
            </p:cNvSpPr>
            <p:nvPr/>
          </p:nvSpPr>
          <p:spPr bwMode="auto">
            <a:xfrm flipV="1">
              <a:off x="235589" y="695928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1 h 795"/>
                <a:gd name="T12" fmla="*/ 777 w 791"/>
                <a:gd name="T13" fmla="*/ 781 h 795"/>
                <a:gd name="T14" fmla="*/ 777 w 791"/>
                <a:gd name="T15" fmla="*/ 13 h 795"/>
                <a:gd name="T16" fmla="*/ 13 w 791"/>
                <a:gd name="T17" fmla="*/ 13 h 795"/>
                <a:gd name="T18" fmla="*/ 13 w 791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2" name="Freeform 15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3" name="Freeform 16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4" name="Freeform 17"/>
            <p:cNvSpPr>
              <a:spLocks noEditPoints="1"/>
            </p:cNvSpPr>
            <p:nvPr/>
          </p:nvSpPr>
          <p:spPr bwMode="auto">
            <a:xfrm flipV="1">
              <a:off x="467230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1 h 795"/>
                <a:gd name="T12" fmla="*/ 778 w 790"/>
                <a:gd name="T13" fmla="*/ 781 h 795"/>
                <a:gd name="T14" fmla="*/ 778 w 790"/>
                <a:gd name="T15" fmla="*/ 13 h 795"/>
                <a:gd name="T16" fmla="*/ 14 w 790"/>
                <a:gd name="T17" fmla="*/ 13 h 795"/>
                <a:gd name="T18" fmla="*/ 14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7" name="Freeform 20"/>
            <p:cNvSpPr>
              <a:spLocks noEditPoints="1"/>
            </p:cNvSpPr>
            <p:nvPr/>
          </p:nvSpPr>
          <p:spPr bwMode="auto">
            <a:xfrm flipV="1">
              <a:off x="3949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3 w 790"/>
                <a:gd name="T11" fmla="*/ 782 h 796"/>
                <a:gd name="T12" fmla="*/ 777 w 790"/>
                <a:gd name="T13" fmla="*/ 782 h 796"/>
                <a:gd name="T14" fmla="*/ 777 w 790"/>
                <a:gd name="T15" fmla="*/ 14 h 796"/>
                <a:gd name="T16" fmla="*/ 13 w 790"/>
                <a:gd name="T17" fmla="*/ 14 h 796"/>
                <a:gd name="T18" fmla="*/ 13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8" name="Freeform 21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1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1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9" name="Freeform 22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1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1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0" name="Freeform 23"/>
            <p:cNvSpPr>
              <a:spLocks noEditPoints="1"/>
            </p:cNvSpPr>
            <p:nvPr/>
          </p:nvSpPr>
          <p:spPr bwMode="auto">
            <a:xfrm flipV="1">
              <a:off x="235589" y="462667"/>
              <a:ext cx="236113" cy="236835"/>
            </a:xfrm>
            <a:custGeom>
              <a:avLst/>
              <a:gdLst>
                <a:gd name="T0" fmla="*/ 791 w 791"/>
                <a:gd name="T1" fmla="*/ 796 h 796"/>
                <a:gd name="T2" fmla="*/ 0 w 791"/>
                <a:gd name="T3" fmla="*/ 796 h 796"/>
                <a:gd name="T4" fmla="*/ 0 w 791"/>
                <a:gd name="T5" fmla="*/ 0 h 796"/>
                <a:gd name="T6" fmla="*/ 791 w 791"/>
                <a:gd name="T7" fmla="*/ 0 h 796"/>
                <a:gd name="T8" fmla="*/ 791 w 791"/>
                <a:gd name="T9" fmla="*/ 796 h 796"/>
                <a:gd name="T10" fmla="*/ 13 w 791"/>
                <a:gd name="T11" fmla="*/ 782 h 796"/>
                <a:gd name="T12" fmla="*/ 777 w 791"/>
                <a:gd name="T13" fmla="*/ 782 h 796"/>
                <a:gd name="T14" fmla="*/ 777 w 791"/>
                <a:gd name="T15" fmla="*/ 14 h 796"/>
                <a:gd name="T16" fmla="*/ 13 w 791"/>
                <a:gd name="T17" fmla="*/ 14 h 796"/>
                <a:gd name="T18" fmla="*/ 13 w 791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6">
                  <a:moveTo>
                    <a:pt x="791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1" name="Freeform 24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2" name="Freeform 25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3" name="Freeform 26"/>
            <p:cNvSpPr>
              <a:spLocks noEditPoints="1"/>
            </p:cNvSpPr>
            <p:nvPr/>
          </p:nvSpPr>
          <p:spPr bwMode="auto">
            <a:xfrm flipV="1">
              <a:off x="467230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4 w 790"/>
                <a:gd name="T11" fmla="*/ 782 h 796"/>
                <a:gd name="T12" fmla="*/ 778 w 790"/>
                <a:gd name="T13" fmla="*/ 782 h 796"/>
                <a:gd name="T14" fmla="*/ 778 w 790"/>
                <a:gd name="T15" fmla="*/ 14 h 796"/>
                <a:gd name="T16" fmla="*/ 14 w 790"/>
                <a:gd name="T17" fmla="*/ 14 h 796"/>
                <a:gd name="T18" fmla="*/ 14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4" name="Freeform 27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5" name="Freeform 28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6" name="Freeform 29"/>
            <p:cNvSpPr>
              <a:spLocks noEditPoints="1"/>
            </p:cNvSpPr>
            <p:nvPr/>
          </p:nvSpPr>
          <p:spPr bwMode="auto">
            <a:xfrm flipV="1">
              <a:off x="698870" y="462667"/>
              <a:ext cx="236113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2 w 790"/>
                <a:gd name="T11" fmla="*/ 782 h 796"/>
                <a:gd name="T12" fmla="*/ 776 w 790"/>
                <a:gd name="T13" fmla="*/ 782 h 796"/>
                <a:gd name="T14" fmla="*/ 776 w 790"/>
                <a:gd name="T15" fmla="*/ 14 h 796"/>
                <a:gd name="T16" fmla="*/ 12 w 790"/>
                <a:gd name="T17" fmla="*/ 14 h 796"/>
                <a:gd name="T18" fmla="*/ 12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7" name="Freeform 30"/>
            <p:cNvSpPr>
              <a:spLocks/>
            </p:cNvSpPr>
            <p:nvPr/>
          </p:nvSpPr>
          <p:spPr bwMode="auto">
            <a:xfrm flipV="1">
              <a:off x="697976" y="463561"/>
              <a:ext cx="236113" cy="352125"/>
            </a:xfrm>
            <a:custGeom>
              <a:avLst/>
              <a:gdLst>
                <a:gd name="T0" fmla="*/ 782 w 791"/>
                <a:gd name="T1" fmla="*/ 1182 h 1182"/>
                <a:gd name="T2" fmla="*/ 0 w 791"/>
                <a:gd name="T3" fmla="*/ 395 h 1182"/>
                <a:gd name="T4" fmla="*/ 395 w 791"/>
                <a:gd name="T5" fmla="*/ 0 h 1182"/>
                <a:gd name="T6" fmla="*/ 404 w 791"/>
                <a:gd name="T7" fmla="*/ 11 h 1182"/>
                <a:gd name="T8" fmla="*/ 19 w 791"/>
                <a:gd name="T9" fmla="*/ 396 h 1182"/>
                <a:gd name="T10" fmla="*/ 791 w 791"/>
                <a:gd name="T11" fmla="*/ 1172 h 1182"/>
                <a:gd name="T12" fmla="*/ 782 w 791"/>
                <a:gd name="T13" fmla="*/ 118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2">
                  <a:moveTo>
                    <a:pt x="782" y="1182"/>
                  </a:moveTo>
                  <a:lnTo>
                    <a:pt x="0" y="395"/>
                  </a:lnTo>
                  <a:lnTo>
                    <a:pt x="395" y="0"/>
                  </a:lnTo>
                  <a:lnTo>
                    <a:pt x="404" y="11"/>
                  </a:lnTo>
                  <a:lnTo>
                    <a:pt x="19" y="396"/>
                  </a:lnTo>
                  <a:lnTo>
                    <a:pt x="791" y="1172"/>
                  </a:lnTo>
                  <a:lnTo>
                    <a:pt x="782" y="11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8" name="Freeform 31"/>
            <p:cNvSpPr>
              <a:spLocks/>
            </p:cNvSpPr>
            <p:nvPr/>
          </p:nvSpPr>
          <p:spPr bwMode="auto">
            <a:xfrm flipV="1">
              <a:off x="699765" y="463561"/>
              <a:ext cx="236113" cy="468308"/>
            </a:xfrm>
            <a:custGeom>
              <a:avLst/>
              <a:gdLst>
                <a:gd name="T0" fmla="*/ 10 w 792"/>
                <a:gd name="T1" fmla="*/ 1573 h 1573"/>
                <a:gd name="T2" fmla="*/ 0 w 792"/>
                <a:gd name="T3" fmla="*/ 1563 h 1573"/>
                <a:gd name="T4" fmla="*/ 773 w 792"/>
                <a:gd name="T5" fmla="*/ 786 h 1573"/>
                <a:gd name="T6" fmla="*/ 0 w 792"/>
                <a:gd name="T7" fmla="*/ 9 h 1573"/>
                <a:gd name="T8" fmla="*/ 10 w 792"/>
                <a:gd name="T9" fmla="*/ 0 h 1573"/>
                <a:gd name="T10" fmla="*/ 792 w 792"/>
                <a:gd name="T11" fmla="*/ 786 h 1573"/>
                <a:gd name="T12" fmla="*/ 786 w 792"/>
                <a:gd name="T13" fmla="*/ 791 h 1573"/>
                <a:gd name="T14" fmla="*/ 10 w 792"/>
                <a:gd name="T15" fmla="*/ 1573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2" h="1573">
                  <a:moveTo>
                    <a:pt x="10" y="1573"/>
                  </a:moveTo>
                  <a:lnTo>
                    <a:pt x="0" y="1563"/>
                  </a:lnTo>
                  <a:lnTo>
                    <a:pt x="773" y="786"/>
                  </a:lnTo>
                  <a:lnTo>
                    <a:pt x="0" y="9"/>
                  </a:lnTo>
                  <a:lnTo>
                    <a:pt x="10" y="0"/>
                  </a:lnTo>
                  <a:lnTo>
                    <a:pt x="792" y="786"/>
                  </a:lnTo>
                  <a:lnTo>
                    <a:pt x="786" y="791"/>
                  </a:lnTo>
                  <a:lnTo>
                    <a:pt x="10" y="15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9" name="Freeform 32"/>
            <p:cNvSpPr>
              <a:spLocks noEditPoints="1"/>
            </p:cNvSpPr>
            <p:nvPr/>
          </p:nvSpPr>
          <p:spPr bwMode="auto">
            <a:xfrm flipV="1">
              <a:off x="3949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2 h 795"/>
                <a:gd name="T12" fmla="*/ 777 w 790"/>
                <a:gd name="T13" fmla="*/ 782 h 795"/>
                <a:gd name="T14" fmla="*/ 777 w 790"/>
                <a:gd name="T15" fmla="*/ 14 h 795"/>
                <a:gd name="T16" fmla="*/ 13 w 790"/>
                <a:gd name="T17" fmla="*/ 14 h 795"/>
                <a:gd name="T18" fmla="*/ 13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0" name="Freeform 33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10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1" name="Freeform 34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10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10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2" name="Freeform 35"/>
            <p:cNvSpPr>
              <a:spLocks noEditPoints="1"/>
            </p:cNvSpPr>
            <p:nvPr/>
          </p:nvSpPr>
          <p:spPr bwMode="auto">
            <a:xfrm flipV="1">
              <a:off x="235589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3 w 791"/>
                <a:gd name="T17" fmla="*/ 14 h 795"/>
                <a:gd name="T18" fmla="*/ 13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3" name="Freeform 36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4" name="Freeform 37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5" name="Freeform 38"/>
            <p:cNvSpPr>
              <a:spLocks noEditPoints="1"/>
            </p:cNvSpPr>
            <p:nvPr/>
          </p:nvSpPr>
          <p:spPr bwMode="auto">
            <a:xfrm flipV="1">
              <a:off x="467230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2 h 795"/>
                <a:gd name="T12" fmla="*/ 778 w 790"/>
                <a:gd name="T13" fmla="*/ 782 h 795"/>
                <a:gd name="T14" fmla="*/ 778 w 790"/>
                <a:gd name="T15" fmla="*/ 14 h 795"/>
                <a:gd name="T16" fmla="*/ 14 w 790"/>
                <a:gd name="T17" fmla="*/ 14 h 795"/>
                <a:gd name="T18" fmla="*/ 14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6" name="Freeform 39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10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7" name="Freeform 40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8" name="Freeform 41"/>
            <p:cNvSpPr>
              <a:spLocks noEditPoints="1"/>
            </p:cNvSpPr>
            <p:nvPr/>
          </p:nvSpPr>
          <p:spPr bwMode="auto">
            <a:xfrm flipV="1">
              <a:off x="698870" y="230300"/>
              <a:ext cx="236113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2 w 790"/>
                <a:gd name="T11" fmla="*/ 782 h 795"/>
                <a:gd name="T12" fmla="*/ 776 w 790"/>
                <a:gd name="T13" fmla="*/ 782 h 795"/>
                <a:gd name="T14" fmla="*/ 776 w 790"/>
                <a:gd name="T15" fmla="*/ 14 h 795"/>
                <a:gd name="T16" fmla="*/ 12 w 790"/>
                <a:gd name="T17" fmla="*/ 14 h 795"/>
                <a:gd name="T18" fmla="*/ 12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9" name="Freeform 42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10 h 791"/>
                <a:gd name="T4" fmla="*/ 10 w 786"/>
                <a:gd name="T5" fmla="*/ 0 h 791"/>
                <a:gd name="T6" fmla="*/ 786 w 786"/>
                <a:gd name="T7" fmla="*/ 782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6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0" name="Freeform 43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2 h 791"/>
                <a:gd name="T4" fmla="*/ 777 w 786"/>
                <a:gd name="T5" fmla="*/ 0 h 791"/>
                <a:gd name="T6" fmla="*/ 786 w 786"/>
                <a:gd name="T7" fmla="*/ 10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6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1" name="Freeform 44"/>
            <p:cNvSpPr>
              <a:spLocks noEditPoints="1"/>
            </p:cNvSpPr>
            <p:nvPr/>
          </p:nvSpPr>
          <p:spPr bwMode="auto">
            <a:xfrm flipV="1">
              <a:off x="930511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4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4 w 791"/>
                <a:gd name="T17" fmla="*/ 14 h 795"/>
                <a:gd name="T18" fmla="*/ 14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4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2" name="Freeform 45"/>
            <p:cNvSpPr>
              <a:spLocks/>
            </p:cNvSpPr>
            <p:nvPr/>
          </p:nvSpPr>
          <p:spPr bwMode="auto">
            <a:xfrm flipV="1">
              <a:off x="929616" y="230302"/>
              <a:ext cx="236113" cy="352125"/>
            </a:xfrm>
            <a:custGeom>
              <a:avLst/>
              <a:gdLst>
                <a:gd name="T0" fmla="*/ 781 w 791"/>
                <a:gd name="T1" fmla="*/ 1181 h 1181"/>
                <a:gd name="T2" fmla="*/ 0 w 791"/>
                <a:gd name="T3" fmla="*/ 394 h 1181"/>
                <a:gd name="T4" fmla="*/ 394 w 791"/>
                <a:gd name="T5" fmla="*/ 0 h 1181"/>
                <a:gd name="T6" fmla="*/ 404 w 791"/>
                <a:gd name="T7" fmla="*/ 9 h 1181"/>
                <a:gd name="T8" fmla="*/ 19 w 791"/>
                <a:gd name="T9" fmla="*/ 394 h 1181"/>
                <a:gd name="T10" fmla="*/ 791 w 791"/>
                <a:gd name="T11" fmla="*/ 1172 h 1181"/>
                <a:gd name="T12" fmla="*/ 781 w 791"/>
                <a:gd name="T13" fmla="*/ 1181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1">
                  <a:moveTo>
                    <a:pt x="781" y="1181"/>
                  </a:moveTo>
                  <a:lnTo>
                    <a:pt x="0" y="394"/>
                  </a:lnTo>
                  <a:lnTo>
                    <a:pt x="394" y="0"/>
                  </a:lnTo>
                  <a:lnTo>
                    <a:pt x="404" y="9"/>
                  </a:lnTo>
                  <a:lnTo>
                    <a:pt x="19" y="394"/>
                  </a:lnTo>
                  <a:lnTo>
                    <a:pt x="791" y="1172"/>
                  </a:lnTo>
                  <a:lnTo>
                    <a:pt x="781" y="11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3" name="Freeform 46"/>
            <p:cNvSpPr>
              <a:spLocks/>
            </p:cNvSpPr>
            <p:nvPr/>
          </p:nvSpPr>
          <p:spPr bwMode="auto">
            <a:xfrm flipV="1">
              <a:off x="931405" y="230302"/>
              <a:ext cx="235217" cy="468308"/>
            </a:xfrm>
            <a:custGeom>
              <a:avLst/>
              <a:gdLst>
                <a:gd name="T0" fmla="*/ 9 w 791"/>
                <a:gd name="T1" fmla="*/ 1572 h 1572"/>
                <a:gd name="T2" fmla="*/ 0 w 791"/>
                <a:gd name="T3" fmla="*/ 1563 h 1572"/>
                <a:gd name="T4" fmla="*/ 772 w 791"/>
                <a:gd name="T5" fmla="*/ 785 h 1572"/>
                <a:gd name="T6" fmla="*/ 0 w 791"/>
                <a:gd name="T7" fmla="*/ 9 h 1572"/>
                <a:gd name="T8" fmla="*/ 9 w 791"/>
                <a:gd name="T9" fmla="*/ 0 h 1572"/>
                <a:gd name="T10" fmla="*/ 791 w 791"/>
                <a:gd name="T11" fmla="*/ 785 h 1572"/>
                <a:gd name="T12" fmla="*/ 787 w 791"/>
                <a:gd name="T13" fmla="*/ 791 h 1572"/>
                <a:gd name="T14" fmla="*/ 9 w 791"/>
                <a:gd name="T15" fmla="*/ 1572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572">
                  <a:moveTo>
                    <a:pt x="9" y="1572"/>
                  </a:moveTo>
                  <a:lnTo>
                    <a:pt x="0" y="1563"/>
                  </a:lnTo>
                  <a:lnTo>
                    <a:pt x="772" y="785"/>
                  </a:lnTo>
                  <a:lnTo>
                    <a:pt x="0" y="9"/>
                  </a:lnTo>
                  <a:lnTo>
                    <a:pt x="9" y="0"/>
                  </a:lnTo>
                  <a:lnTo>
                    <a:pt x="791" y="785"/>
                  </a:lnTo>
                  <a:lnTo>
                    <a:pt x="787" y="791"/>
                  </a:lnTo>
                  <a:lnTo>
                    <a:pt x="9" y="1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4" name="Freeform 47"/>
            <p:cNvSpPr>
              <a:spLocks noEditPoints="1"/>
            </p:cNvSpPr>
            <p:nvPr/>
          </p:nvSpPr>
          <p:spPr bwMode="auto">
            <a:xfrm flipV="1">
              <a:off x="3949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3 w 790"/>
                <a:gd name="T11" fmla="*/ 781 h 794"/>
                <a:gd name="T12" fmla="*/ 777 w 790"/>
                <a:gd name="T13" fmla="*/ 781 h 794"/>
                <a:gd name="T14" fmla="*/ 777 w 790"/>
                <a:gd name="T15" fmla="*/ 13 h 794"/>
                <a:gd name="T16" fmla="*/ 13 w 790"/>
                <a:gd name="T17" fmla="*/ 13 h 794"/>
                <a:gd name="T18" fmla="*/ 13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5" name="Freeform 48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0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0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6" name="Freeform 49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0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0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7" name="Freeform 50"/>
            <p:cNvSpPr>
              <a:spLocks noEditPoints="1"/>
            </p:cNvSpPr>
            <p:nvPr/>
          </p:nvSpPr>
          <p:spPr bwMode="auto">
            <a:xfrm flipV="1">
              <a:off x="235589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3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3 w 791"/>
                <a:gd name="T17" fmla="*/ 13 h 794"/>
                <a:gd name="T18" fmla="*/ 13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8" name="Freeform 51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9" name="Freeform 52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0" name="Freeform 53"/>
            <p:cNvSpPr>
              <a:spLocks noEditPoints="1"/>
            </p:cNvSpPr>
            <p:nvPr/>
          </p:nvSpPr>
          <p:spPr bwMode="auto">
            <a:xfrm flipV="1">
              <a:off x="467230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4 w 790"/>
                <a:gd name="T11" fmla="*/ 781 h 794"/>
                <a:gd name="T12" fmla="*/ 778 w 790"/>
                <a:gd name="T13" fmla="*/ 781 h 794"/>
                <a:gd name="T14" fmla="*/ 778 w 790"/>
                <a:gd name="T15" fmla="*/ 13 h 794"/>
                <a:gd name="T16" fmla="*/ 14 w 790"/>
                <a:gd name="T17" fmla="*/ 13 h 794"/>
                <a:gd name="T18" fmla="*/ 14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1" name="Freeform 54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2" name="Freeform 55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 flipV="1">
              <a:off x="698870" y="-2959"/>
              <a:ext cx="236113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2 w 790"/>
                <a:gd name="T11" fmla="*/ 781 h 794"/>
                <a:gd name="T12" fmla="*/ 776 w 790"/>
                <a:gd name="T13" fmla="*/ 781 h 794"/>
                <a:gd name="T14" fmla="*/ 776 w 790"/>
                <a:gd name="T15" fmla="*/ 13 h 794"/>
                <a:gd name="T16" fmla="*/ 12 w 790"/>
                <a:gd name="T17" fmla="*/ 13 h 794"/>
                <a:gd name="T18" fmla="*/ 12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2" y="781"/>
                  </a:moveTo>
                  <a:lnTo>
                    <a:pt x="776" y="781"/>
                  </a:lnTo>
                  <a:lnTo>
                    <a:pt x="776" y="13"/>
                  </a:lnTo>
                  <a:lnTo>
                    <a:pt x="12" y="13"/>
                  </a:lnTo>
                  <a:lnTo>
                    <a:pt x="12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4" name="Freeform 57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9 h 791"/>
                <a:gd name="T4" fmla="*/ 10 w 786"/>
                <a:gd name="T5" fmla="*/ 0 h 791"/>
                <a:gd name="T6" fmla="*/ 786 w 786"/>
                <a:gd name="T7" fmla="*/ 780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6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5" name="Freeform 58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8" name="Freeform 71"/>
            <p:cNvSpPr>
              <a:spLocks noEditPoints="1"/>
            </p:cNvSpPr>
            <p:nvPr/>
          </p:nvSpPr>
          <p:spPr bwMode="auto">
            <a:xfrm flipV="1">
              <a:off x="930511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4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4 w 791"/>
                <a:gd name="T17" fmla="*/ 13 h 794"/>
                <a:gd name="T18" fmla="*/ 14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4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9" name="Freeform 72"/>
            <p:cNvSpPr>
              <a:spLocks/>
            </p:cNvSpPr>
            <p:nvPr/>
          </p:nvSpPr>
          <p:spPr bwMode="auto">
            <a:xfrm flipV="1">
              <a:off x="931405" y="-3853"/>
              <a:ext cx="471330" cy="470095"/>
            </a:xfrm>
            <a:custGeom>
              <a:avLst/>
              <a:gdLst>
                <a:gd name="T0" fmla="*/ 782 w 1582"/>
                <a:gd name="T1" fmla="*/ 1577 h 1577"/>
                <a:gd name="T2" fmla="*/ 0 w 1582"/>
                <a:gd name="T3" fmla="*/ 791 h 1577"/>
                <a:gd name="T4" fmla="*/ 9 w 1582"/>
                <a:gd name="T5" fmla="*/ 782 h 1577"/>
                <a:gd name="T6" fmla="*/ 782 w 1582"/>
                <a:gd name="T7" fmla="*/ 1558 h 1577"/>
                <a:gd name="T8" fmla="*/ 1562 w 1582"/>
                <a:gd name="T9" fmla="*/ 786 h 1577"/>
                <a:gd name="T10" fmla="*/ 777 w 1582"/>
                <a:gd name="T11" fmla="*/ 10 h 1577"/>
                <a:gd name="T12" fmla="*/ 787 w 1582"/>
                <a:gd name="T13" fmla="*/ 0 h 1577"/>
                <a:gd name="T14" fmla="*/ 1582 w 1582"/>
                <a:gd name="T15" fmla="*/ 786 h 1577"/>
                <a:gd name="T16" fmla="*/ 782 w 1582"/>
                <a:gd name="T17" fmla="*/ 15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2" h="1577">
                  <a:moveTo>
                    <a:pt x="782" y="1577"/>
                  </a:moveTo>
                  <a:lnTo>
                    <a:pt x="0" y="791"/>
                  </a:lnTo>
                  <a:lnTo>
                    <a:pt x="9" y="782"/>
                  </a:lnTo>
                  <a:lnTo>
                    <a:pt x="782" y="1558"/>
                  </a:lnTo>
                  <a:lnTo>
                    <a:pt x="1562" y="786"/>
                  </a:lnTo>
                  <a:lnTo>
                    <a:pt x="777" y="10"/>
                  </a:lnTo>
                  <a:lnTo>
                    <a:pt x="787" y="0"/>
                  </a:lnTo>
                  <a:lnTo>
                    <a:pt x="1582" y="786"/>
                  </a:lnTo>
                  <a:lnTo>
                    <a:pt x="782" y="15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2" name="Freeform 75"/>
            <p:cNvSpPr>
              <a:spLocks/>
            </p:cNvSpPr>
            <p:nvPr/>
          </p:nvSpPr>
          <p:spPr bwMode="auto">
            <a:xfrm flipV="1">
              <a:off x="1161257" y="114117"/>
              <a:ext cx="121633" cy="236835"/>
            </a:xfrm>
            <a:custGeom>
              <a:avLst/>
              <a:gdLst>
                <a:gd name="T0" fmla="*/ 397 w 407"/>
                <a:gd name="T1" fmla="*/ 795 h 795"/>
                <a:gd name="T2" fmla="*/ 0 w 407"/>
                <a:gd name="T3" fmla="*/ 398 h 795"/>
                <a:gd name="T4" fmla="*/ 398 w 407"/>
                <a:gd name="T5" fmla="*/ 0 h 795"/>
                <a:gd name="T6" fmla="*/ 407 w 407"/>
                <a:gd name="T7" fmla="*/ 10 h 795"/>
                <a:gd name="T8" fmla="*/ 20 w 407"/>
                <a:gd name="T9" fmla="*/ 398 h 795"/>
                <a:gd name="T10" fmla="*/ 406 w 407"/>
                <a:gd name="T11" fmla="*/ 785 h 795"/>
                <a:gd name="T12" fmla="*/ 397 w 407"/>
                <a:gd name="T13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" h="795">
                  <a:moveTo>
                    <a:pt x="397" y="795"/>
                  </a:moveTo>
                  <a:lnTo>
                    <a:pt x="0" y="398"/>
                  </a:lnTo>
                  <a:lnTo>
                    <a:pt x="398" y="0"/>
                  </a:lnTo>
                  <a:lnTo>
                    <a:pt x="407" y="10"/>
                  </a:lnTo>
                  <a:lnTo>
                    <a:pt x="20" y="398"/>
                  </a:lnTo>
                  <a:lnTo>
                    <a:pt x="406" y="785"/>
                  </a:lnTo>
                  <a:lnTo>
                    <a:pt x="397" y="7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3" name="Freeform 15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4" name="Freeform 16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7" name="Freeform 58"/>
            <p:cNvSpPr>
              <a:spLocks/>
            </p:cNvSpPr>
            <p:nvPr/>
          </p:nvSpPr>
          <p:spPr bwMode="auto">
            <a:xfrm flipV="1">
              <a:off x="930746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35" name="그룹 234"/>
          <p:cNvGrpSpPr/>
          <p:nvPr/>
        </p:nvGrpSpPr>
        <p:grpSpPr>
          <a:xfrm>
            <a:off x="0" y="963716"/>
            <a:ext cx="9144000" cy="271136"/>
            <a:chOff x="45074" y="925617"/>
            <a:chExt cx="5223874" cy="0"/>
          </a:xfrm>
        </p:grpSpPr>
        <p:cxnSp>
          <p:nvCxnSpPr>
            <p:cNvPr id="236" name="직선 연결선 235"/>
            <p:cNvCxnSpPr/>
            <p:nvPr/>
          </p:nvCxnSpPr>
          <p:spPr>
            <a:xfrm>
              <a:off x="3882791" y="925617"/>
              <a:ext cx="1386157" cy="0"/>
            </a:xfrm>
            <a:prstGeom prst="line">
              <a:avLst/>
            </a:prstGeom>
            <a:ln w="76200">
              <a:solidFill>
                <a:srgbClr val="FAC2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직선 연결선 236"/>
            <p:cNvCxnSpPr/>
            <p:nvPr/>
          </p:nvCxnSpPr>
          <p:spPr>
            <a:xfrm>
              <a:off x="2065100" y="925617"/>
              <a:ext cx="2283102" cy="0"/>
            </a:xfrm>
            <a:prstGeom prst="line">
              <a:avLst/>
            </a:prstGeom>
            <a:ln w="76200">
              <a:solidFill>
                <a:srgbClr val="008E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직선 연결선 237"/>
            <p:cNvCxnSpPr/>
            <p:nvPr/>
          </p:nvCxnSpPr>
          <p:spPr>
            <a:xfrm>
              <a:off x="45074" y="925617"/>
              <a:ext cx="2685589" cy="0"/>
            </a:xfrm>
            <a:prstGeom prst="line">
              <a:avLst/>
            </a:prstGeom>
            <a:ln w="76200">
              <a:solidFill>
                <a:srgbClr val="E40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7" name="직사각형 136"/>
          <p:cNvSpPr/>
          <p:nvPr/>
        </p:nvSpPr>
        <p:spPr>
          <a:xfrm>
            <a:off x="8696423" y="6381328"/>
            <a:ext cx="2880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58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4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9" name="제목 5"/>
          <p:cNvSpPr txBox="1">
            <a:spLocks/>
          </p:cNvSpPr>
          <p:nvPr/>
        </p:nvSpPr>
        <p:spPr>
          <a:xfrm>
            <a:off x="1256523" y="171979"/>
            <a:ext cx="7165342" cy="659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과제 해결 방안 및 과정  </a:t>
            </a:r>
          </a:p>
        </p:txBody>
      </p:sp>
    </p:spTree>
    <p:extLst>
      <p:ext uri="{BB962C8B-B14F-4D97-AF65-F5344CB8AC3E}">
        <p14:creationId xmlns:p14="http://schemas.microsoft.com/office/powerpoint/2010/main" val="2780198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100" y="0"/>
            <a:ext cx="9140899" cy="9875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V="1">
            <a:off x="7700461" y="0"/>
            <a:ext cx="1443537" cy="926306"/>
            <a:chOff x="7596336" y="-6852"/>
            <a:chExt cx="1548407" cy="994432"/>
          </a:xfrm>
        </p:grpSpPr>
        <p:sp>
          <p:nvSpPr>
            <p:cNvPr id="363" name="Freeform 76"/>
            <p:cNvSpPr>
              <a:spLocks/>
            </p:cNvSpPr>
            <p:nvPr/>
          </p:nvSpPr>
          <p:spPr bwMode="auto">
            <a:xfrm flipH="1">
              <a:off x="8370932" y="366256"/>
              <a:ext cx="257675" cy="124108"/>
            </a:xfrm>
            <a:custGeom>
              <a:avLst/>
              <a:gdLst>
                <a:gd name="T0" fmla="*/ 493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3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3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4" name="Freeform 77"/>
            <p:cNvSpPr>
              <a:spLocks/>
            </p:cNvSpPr>
            <p:nvPr/>
          </p:nvSpPr>
          <p:spPr bwMode="auto">
            <a:xfrm flipH="1">
              <a:off x="8370932" y="118041"/>
              <a:ext cx="257675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5" name="Freeform 78"/>
            <p:cNvSpPr>
              <a:spLocks/>
            </p:cNvSpPr>
            <p:nvPr/>
          </p:nvSpPr>
          <p:spPr bwMode="auto">
            <a:xfrm flipH="1">
              <a:off x="8370932" y="-6852"/>
              <a:ext cx="128838" cy="249001"/>
            </a:xfrm>
            <a:custGeom>
              <a:avLst/>
              <a:gdLst>
                <a:gd name="T0" fmla="*/ 493 w 493"/>
                <a:gd name="T1" fmla="*/ 0 h 950"/>
                <a:gd name="T2" fmla="*/ 493 w 493"/>
                <a:gd name="T3" fmla="*/ 950 h 950"/>
                <a:gd name="T4" fmla="*/ 0 w 493"/>
                <a:gd name="T5" fmla="*/ 475 h 950"/>
                <a:gd name="T6" fmla="*/ 493 w 493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0"/>
                  </a:moveTo>
                  <a:lnTo>
                    <a:pt x="493" y="950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41A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6" name="Freeform 79"/>
            <p:cNvSpPr>
              <a:spLocks/>
            </p:cNvSpPr>
            <p:nvPr/>
          </p:nvSpPr>
          <p:spPr bwMode="auto">
            <a:xfrm flipH="1">
              <a:off x="8370932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D2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7" name="Freeform 80"/>
            <p:cNvSpPr>
              <a:spLocks/>
            </p:cNvSpPr>
            <p:nvPr/>
          </p:nvSpPr>
          <p:spPr bwMode="auto">
            <a:xfrm flipH="1">
              <a:off x="8370932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8" name="Freeform 81"/>
            <p:cNvSpPr>
              <a:spLocks/>
            </p:cNvSpPr>
            <p:nvPr/>
          </p:nvSpPr>
          <p:spPr bwMode="auto">
            <a:xfrm flipH="1">
              <a:off x="8370932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0" name="Freeform 83"/>
            <p:cNvSpPr>
              <a:spLocks/>
            </p:cNvSpPr>
            <p:nvPr/>
          </p:nvSpPr>
          <p:spPr bwMode="auto">
            <a:xfrm flipH="1">
              <a:off x="8112472" y="366256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1" name="Freeform 84"/>
            <p:cNvSpPr>
              <a:spLocks/>
            </p:cNvSpPr>
            <p:nvPr/>
          </p:nvSpPr>
          <p:spPr bwMode="auto">
            <a:xfrm flipH="1">
              <a:off x="8112472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2" name="Freeform 85"/>
            <p:cNvSpPr>
              <a:spLocks/>
            </p:cNvSpPr>
            <p:nvPr/>
          </p:nvSpPr>
          <p:spPr bwMode="auto">
            <a:xfrm flipH="1">
              <a:off x="8112472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3" name="Freeform 86"/>
            <p:cNvSpPr>
              <a:spLocks/>
            </p:cNvSpPr>
            <p:nvPr/>
          </p:nvSpPr>
          <p:spPr bwMode="auto">
            <a:xfrm flipH="1">
              <a:off x="8112472" y="118041"/>
              <a:ext cx="258460" cy="124108"/>
            </a:xfrm>
            <a:custGeom>
              <a:avLst/>
              <a:gdLst>
                <a:gd name="T0" fmla="*/ 493 w 985"/>
                <a:gd name="T1" fmla="*/ 0 h 475"/>
                <a:gd name="T2" fmla="*/ 985 w 985"/>
                <a:gd name="T3" fmla="*/ 475 h 475"/>
                <a:gd name="T4" fmla="*/ 0 w 985"/>
                <a:gd name="T5" fmla="*/ 475 h 475"/>
                <a:gd name="T6" fmla="*/ 493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493" y="0"/>
                  </a:moveTo>
                  <a:lnTo>
                    <a:pt x="985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6" name="Freeform 89"/>
            <p:cNvSpPr>
              <a:spLocks/>
            </p:cNvSpPr>
            <p:nvPr/>
          </p:nvSpPr>
          <p:spPr bwMode="auto">
            <a:xfrm flipH="1">
              <a:off x="8112472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C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7" name="Freeform 90"/>
            <p:cNvSpPr>
              <a:spLocks/>
            </p:cNvSpPr>
            <p:nvPr/>
          </p:nvSpPr>
          <p:spPr bwMode="auto">
            <a:xfrm flipH="1">
              <a:off x="8112472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DCD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8" name="Freeform 91"/>
            <p:cNvSpPr>
              <a:spLocks/>
            </p:cNvSpPr>
            <p:nvPr/>
          </p:nvSpPr>
          <p:spPr bwMode="auto">
            <a:xfrm flipH="1">
              <a:off x="7983634" y="-6852"/>
              <a:ext cx="128838" cy="249001"/>
            </a:xfrm>
            <a:custGeom>
              <a:avLst/>
              <a:gdLst>
                <a:gd name="T0" fmla="*/ 494 w 494"/>
                <a:gd name="T1" fmla="*/ 475 h 950"/>
                <a:gd name="T2" fmla="*/ 0 w 494"/>
                <a:gd name="T3" fmla="*/ 950 h 950"/>
                <a:gd name="T4" fmla="*/ 0 w 494"/>
                <a:gd name="T5" fmla="*/ 0 h 950"/>
                <a:gd name="T6" fmla="*/ 494 w 494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50">
                  <a:moveTo>
                    <a:pt x="494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9" name="Freeform 92"/>
            <p:cNvSpPr>
              <a:spLocks/>
            </p:cNvSpPr>
            <p:nvPr/>
          </p:nvSpPr>
          <p:spPr bwMode="auto">
            <a:xfrm flipH="1">
              <a:off x="8241310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93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0" name="Freeform 93"/>
            <p:cNvSpPr>
              <a:spLocks/>
            </p:cNvSpPr>
            <p:nvPr/>
          </p:nvSpPr>
          <p:spPr bwMode="auto">
            <a:xfrm flipH="1">
              <a:off x="8241310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2" name="Freeform 95"/>
            <p:cNvSpPr>
              <a:spLocks/>
            </p:cNvSpPr>
            <p:nvPr/>
          </p:nvSpPr>
          <p:spPr bwMode="auto">
            <a:xfrm flipH="1">
              <a:off x="7725174" y="-6852"/>
              <a:ext cx="129623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5A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3" name="Freeform 96"/>
            <p:cNvSpPr>
              <a:spLocks/>
            </p:cNvSpPr>
            <p:nvPr/>
          </p:nvSpPr>
          <p:spPr bwMode="auto">
            <a:xfrm flipH="1">
              <a:off x="7725174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33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5" name="Freeform 98"/>
            <p:cNvSpPr>
              <a:spLocks/>
            </p:cNvSpPr>
            <p:nvPr/>
          </p:nvSpPr>
          <p:spPr bwMode="auto">
            <a:xfrm flipH="1">
              <a:off x="7983634" y="242149"/>
              <a:ext cx="128838" cy="248215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443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6" name="Freeform 99"/>
            <p:cNvSpPr>
              <a:spLocks/>
            </p:cNvSpPr>
            <p:nvPr/>
          </p:nvSpPr>
          <p:spPr bwMode="auto">
            <a:xfrm flipH="1">
              <a:off x="8628607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63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9" name="Freeform 102"/>
            <p:cNvSpPr>
              <a:spLocks/>
            </p:cNvSpPr>
            <p:nvPr/>
          </p:nvSpPr>
          <p:spPr bwMode="auto">
            <a:xfrm flipH="1">
              <a:off x="9015905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4" name="Freeform 107"/>
            <p:cNvSpPr>
              <a:spLocks/>
            </p:cNvSpPr>
            <p:nvPr/>
          </p:nvSpPr>
          <p:spPr bwMode="auto">
            <a:xfrm flipH="1">
              <a:off x="8499770" y="242149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8" name="Freeform 111"/>
            <p:cNvSpPr>
              <a:spLocks/>
            </p:cNvSpPr>
            <p:nvPr/>
          </p:nvSpPr>
          <p:spPr bwMode="auto">
            <a:xfrm flipH="1">
              <a:off x="8887068" y="-6852"/>
              <a:ext cx="128838" cy="249001"/>
            </a:xfrm>
            <a:custGeom>
              <a:avLst/>
              <a:gdLst>
                <a:gd name="T0" fmla="*/ 0 w 493"/>
                <a:gd name="T1" fmla="*/ 475 h 950"/>
                <a:gd name="T2" fmla="*/ 493 w 493"/>
                <a:gd name="T3" fmla="*/ 0 h 950"/>
                <a:gd name="T4" fmla="*/ 493 w 493"/>
                <a:gd name="T5" fmla="*/ 950 h 950"/>
                <a:gd name="T6" fmla="*/ 0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475"/>
                  </a:moveTo>
                  <a:lnTo>
                    <a:pt x="493" y="0"/>
                  </a:lnTo>
                  <a:lnTo>
                    <a:pt x="493" y="95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511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9" name="Freeform 112"/>
            <p:cNvSpPr>
              <a:spLocks/>
            </p:cNvSpPr>
            <p:nvPr/>
          </p:nvSpPr>
          <p:spPr bwMode="auto">
            <a:xfrm flipH="1">
              <a:off x="8887068" y="366256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0" name="Freeform 113"/>
            <p:cNvSpPr>
              <a:spLocks/>
            </p:cNvSpPr>
            <p:nvPr/>
          </p:nvSpPr>
          <p:spPr bwMode="auto">
            <a:xfrm flipH="1">
              <a:off x="8887068" y="242149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1" name="Freeform 114"/>
            <p:cNvSpPr>
              <a:spLocks/>
            </p:cNvSpPr>
            <p:nvPr/>
          </p:nvSpPr>
          <p:spPr bwMode="auto">
            <a:xfrm flipH="1">
              <a:off x="8887068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2" name="Freeform 115"/>
            <p:cNvSpPr>
              <a:spLocks/>
            </p:cNvSpPr>
            <p:nvPr/>
          </p:nvSpPr>
          <p:spPr bwMode="auto">
            <a:xfrm flipH="1">
              <a:off x="9015905" y="-6852"/>
              <a:ext cx="128838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CB3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4" name="Freeform 117"/>
            <p:cNvSpPr>
              <a:spLocks/>
            </p:cNvSpPr>
            <p:nvPr/>
          </p:nvSpPr>
          <p:spPr bwMode="auto">
            <a:xfrm flipH="1">
              <a:off x="8499770" y="-6852"/>
              <a:ext cx="128838" cy="249001"/>
            </a:xfrm>
            <a:custGeom>
              <a:avLst/>
              <a:gdLst>
                <a:gd name="T0" fmla="*/ 493 w 493"/>
                <a:gd name="T1" fmla="*/ 475 h 950"/>
                <a:gd name="T2" fmla="*/ 0 w 493"/>
                <a:gd name="T3" fmla="*/ 950 h 950"/>
                <a:gd name="T4" fmla="*/ 0 w 493"/>
                <a:gd name="T5" fmla="*/ 0 h 950"/>
                <a:gd name="T6" fmla="*/ 493 w 493"/>
                <a:gd name="T7" fmla="*/ 4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493" y="475"/>
                  </a:moveTo>
                  <a:lnTo>
                    <a:pt x="0" y="950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3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6" name="Freeform 119"/>
            <p:cNvSpPr>
              <a:spLocks/>
            </p:cNvSpPr>
            <p:nvPr/>
          </p:nvSpPr>
          <p:spPr bwMode="auto">
            <a:xfrm flipH="1">
              <a:off x="8887068" y="118041"/>
              <a:ext cx="257675" cy="124108"/>
            </a:xfrm>
            <a:custGeom>
              <a:avLst/>
              <a:gdLst>
                <a:gd name="T0" fmla="*/ 986 w 986"/>
                <a:gd name="T1" fmla="*/ 475 h 475"/>
                <a:gd name="T2" fmla="*/ 0 w 986"/>
                <a:gd name="T3" fmla="*/ 475 h 475"/>
                <a:gd name="T4" fmla="*/ 493 w 986"/>
                <a:gd name="T5" fmla="*/ 0 h 475"/>
                <a:gd name="T6" fmla="*/ 986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986" y="475"/>
                  </a:moveTo>
                  <a:lnTo>
                    <a:pt x="0" y="475"/>
                  </a:lnTo>
                  <a:lnTo>
                    <a:pt x="493" y="0"/>
                  </a:lnTo>
                  <a:lnTo>
                    <a:pt x="986" y="475"/>
                  </a:lnTo>
                  <a:close/>
                </a:path>
              </a:pathLst>
            </a:custGeom>
            <a:solidFill>
              <a:srgbClr val="94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7" name="Freeform 120"/>
            <p:cNvSpPr>
              <a:spLocks/>
            </p:cNvSpPr>
            <p:nvPr/>
          </p:nvSpPr>
          <p:spPr bwMode="auto">
            <a:xfrm flipH="1">
              <a:off x="8628607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8" name="Freeform 121"/>
            <p:cNvSpPr>
              <a:spLocks/>
            </p:cNvSpPr>
            <p:nvPr/>
          </p:nvSpPr>
          <p:spPr bwMode="auto">
            <a:xfrm flipH="1">
              <a:off x="8757445" y="242149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9" name="Freeform 122"/>
            <p:cNvSpPr>
              <a:spLocks/>
            </p:cNvSpPr>
            <p:nvPr/>
          </p:nvSpPr>
          <p:spPr bwMode="auto">
            <a:xfrm flipH="1">
              <a:off x="8757445" y="-6852"/>
              <a:ext cx="129623" cy="249001"/>
            </a:xfrm>
            <a:custGeom>
              <a:avLst/>
              <a:gdLst>
                <a:gd name="T0" fmla="*/ 0 w 493"/>
                <a:gd name="T1" fmla="*/ 950 h 950"/>
                <a:gd name="T2" fmla="*/ 0 w 493"/>
                <a:gd name="T3" fmla="*/ 0 h 950"/>
                <a:gd name="T4" fmla="*/ 493 w 493"/>
                <a:gd name="T5" fmla="*/ 475 h 950"/>
                <a:gd name="T6" fmla="*/ 0 w 493"/>
                <a:gd name="T7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50">
                  <a:moveTo>
                    <a:pt x="0" y="950"/>
                  </a:moveTo>
                  <a:lnTo>
                    <a:pt x="0" y="0"/>
                  </a:lnTo>
                  <a:lnTo>
                    <a:pt x="493" y="475"/>
                  </a:lnTo>
                  <a:lnTo>
                    <a:pt x="0" y="950"/>
                  </a:lnTo>
                  <a:close/>
                </a:path>
              </a:pathLst>
            </a:custGeom>
            <a:solidFill>
              <a:srgbClr val="9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0" name="Freeform 123"/>
            <p:cNvSpPr>
              <a:spLocks/>
            </p:cNvSpPr>
            <p:nvPr/>
          </p:nvSpPr>
          <p:spPr bwMode="auto">
            <a:xfrm flipH="1">
              <a:off x="8887068" y="242149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1" name="Freeform 124"/>
            <p:cNvSpPr>
              <a:spLocks/>
            </p:cNvSpPr>
            <p:nvPr/>
          </p:nvSpPr>
          <p:spPr bwMode="auto">
            <a:xfrm flipH="1">
              <a:off x="8628607" y="366256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2" name="Freeform 125"/>
            <p:cNvSpPr>
              <a:spLocks/>
            </p:cNvSpPr>
            <p:nvPr/>
          </p:nvSpPr>
          <p:spPr bwMode="auto">
            <a:xfrm flipH="1">
              <a:off x="8628607" y="-6852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A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3" name="Freeform 126"/>
            <p:cNvSpPr>
              <a:spLocks/>
            </p:cNvSpPr>
            <p:nvPr/>
          </p:nvSpPr>
          <p:spPr bwMode="auto">
            <a:xfrm flipH="1">
              <a:off x="8628607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3F5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4" name="Freeform 127"/>
            <p:cNvSpPr>
              <a:spLocks/>
            </p:cNvSpPr>
            <p:nvPr/>
          </p:nvSpPr>
          <p:spPr bwMode="auto">
            <a:xfrm flipH="1">
              <a:off x="8628607" y="242149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6" name="Freeform 129"/>
            <p:cNvSpPr>
              <a:spLocks/>
            </p:cNvSpPr>
            <p:nvPr/>
          </p:nvSpPr>
          <p:spPr bwMode="auto">
            <a:xfrm flipH="1">
              <a:off x="7596336" y="118041"/>
              <a:ext cx="258460" cy="124108"/>
            </a:xfrm>
            <a:custGeom>
              <a:avLst/>
              <a:gdLst>
                <a:gd name="T0" fmla="*/ 493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3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B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7" name="Freeform 130"/>
            <p:cNvSpPr>
              <a:spLocks/>
            </p:cNvSpPr>
            <p:nvPr/>
          </p:nvSpPr>
          <p:spPr bwMode="auto">
            <a:xfrm flipH="1">
              <a:off x="7596336" y="242149"/>
              <a:ext cx="258460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9" name="Freeform 132"/>
            <p:cNvSpPr>
              <a:spLocks/>
            </p:cNvSpPr>
            <p:nvPr/>
          </p:nvSpPr>
          <p:spPr bwMode="auto">
            <a:xfrm flipH="1">
              <a:off x="8112472" y="490364"/>
              <a:ext cx="258460" cy="124893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0" name="Freeform 133"/>
            <p:cNvSpPr>
              <a:spLocks/>
            </p:cNvSpPr>
            <p:nvPr/>
          </p:nvSpPr>
          <p:spPr bwMode="auto">
            <a:xfrm flipH="1">
              <a:off x="8112472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A09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1" name="Freeform 134"/>
            <p:cNvSpPr>
              <a:spLocks/>
            </p:cNvSpPr>
            <p:nvPr/>
          </p:nvSpPr>
          <p:spPr bwMode="auto">
            <a:xfrm flipH="1">
              <a:off x="8112472" y="615257"/>
              <a:ext cx="258460" cy="124108"/>
            </a:xfrm>
            <a:custGeom>
              <a:avLst/>
              <a:gdLst>
                <a:gd name="T0" fmla="*/ 493 w 985"/>
                <a:gd name="T1" fmla="*/ 0 h 474"/>
                <a:gd name="T2" fmla="*/ 985 w 985"/>
                <a:gd name="T3" fmla="*/ 474 h 474"/>
                <a:gd name="T4" fmla="*/ 0 w 985"/>
                <a:gd name="T5" fmla="*/ 474 h 474"/>
                <a:gd name="T6" fmla="*/ 493 w 98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493" y="0"/>
                  </a:moveTo>
                  <a:lnTo>
                    <a:pt x="985" y="474"/>
                  </a:lnTo>
                  <a:lnTo>
                    <a:pt x="0" y="47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32A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2" name="Freeform 135"/>
            <p:cNvSpPr>
              <a:spLocks/>
            </p:cNvSpPr>
            <p:nvPr/>
          </p:nvSpPr>
          <p:spPr bwMode="auto">
            <a:xfrm flipH="1">
              <a:off x="8370932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CB3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3" name="Freeform 136"/>
            <p:cNvSpPr>
              <a:spLocks/>
            </p:cNvSpPr>
            <p:nvPr/>
          </p:nvSpPr>
          <p:spPr bwMode="auto">
            <a:xfrm flipH="1">
              <a:off x="8628607" y="739364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F8E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4" name="Freeform 137"/>
            <p:cNvSpPr>
              <a:spLocks/>
            </p:cNvSpPr>
            <p:nvPr/>
          </p:nvSpPr>
          <p:spPr bwMode="auto">
            <a:xfrm flipH="1">
              <a:off x="8499770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4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5" name="Freeform 138"/>
            <p:cNvSpPr>
              <a:spLocks/>
            </p:cNvSpPr>
            <p:nvPr/>
          </p:nvSpPr>
          <p:spPr bwMode="auto">
            <a:xfrm flipH="1">
              <a:off x="8757445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5C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6" name="Freeform 139"/>
            <p:cNvSpPr>
              <a:spLocks/>
            </p:cNvSpPr>
            <p:nvPr/>
          </p:nvSpPr>
          <p:spPr bwMode="auto">
            <a:xfrm flipH="1">
              <a:off x="8112472" y="739364"/>
              <a:ext cx="258460" cy="124108"/>
            </a:xfrm>
            <a:custGeom>
              <a:avLst/>
              <a:gdLst>
                <a:gd name="T0" fmla="*/ 0 w 985"/>
                <a:gd name="T1" fmla="*/ 0 h 475"/>
                <a:gd name="T2" fmla="*/ 985 w 985"/>
                <a:gd name="T3" fmla="*/ 0 h 475"/>
                <a:gd name="T4" fmla="*/ 493 w 985"/>
                <a:gd name="T5" fmla="*/ 475 h 475"/>
                <a:gd name="T6" fmla="*/ 0 w 98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5">
                  <a:moveTo>
                    <a:pt x="0" y="0"/>
                  </a:moveTo>
                  <a:lnTo>
                    <a:pt x="985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6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7" name="Freeform 140"/>
            <p:cNvSpPr>
              <a:spLocks/>
            </p:cNvSpPr>
            <p:nvPr/>
          </p:nvSpPr>
          <p:spPr bwMode="auto">
            <a:xfrm flipH="1">
              <a:off x="8628607" y="863472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8" name="Freeform 141"/>
            <p:cNvSpPr>
              <a:spLocks/>
            </p:cNvSpPr>
            <p:nvPr/>
          </p:nvSpPr>
          <p:spPr bwMode="auto">
            <a:xfrm flipH="1">
              <a:off x="8370932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B13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9" name="Freeform 142"/>
            <p:cNvSpPr>
              <a:spLocks/>
            </p:cNvSpPr>
            <p:nvPr/>
          </p:nvSpPr>
          <p:spPr bwMode="auto">
            <a:xfrm flipH="1">
              <a:off x="8241310" y="739364"/>
              <a:ext cx="129623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0" name="Freeform 143"/>
            <p:cNvSpPr>
              <a:spLocks/>
            </p:cNvSpPr>
            <p:nvPr/>
          </p:nvSpPr>
          <p:spPr bwMode="auto">
            <a:xfrm flipH="1">
              <a:off x="8887068" y="739364"/>
              <a:ext cx="128838" cy="248215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1" name="Freeform 144"/>
            <p:cNvSpPr>
              <a:spLocks/>
            </p:cNvSpPr>
            <p:nvPr/>
          </p:nvSpPr>
          <p:spPr bwMode="auto">
            <a:xfrm flipH="1">
              <a:off x="8887068" y="863472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D7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2" name="Freeform 145"/>
            <p:cNvSpPr>
              <a:spLocks/>
            </p:cNvSpPr>
            <p:nvPr/>
          </p:nvSpPr>
          <p:spPr bwMode="auto">
            <a:xfrm flipH="1">
              <a:off x="9015905" y="739364"/>
              <a:ext cx="128838" cy="248215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F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3" name="Freeform 146"/>
            <p:cNvSpPr>
              <a:spLocks/>
            </p:cNvSpPr>
            <p:nvPr/>
          </p:nvSpPr>
          <p:spPr bwMode="auto">
            <a:xfrm flipH="1">
              <a:off x="8628607" y="739364"/>
              <a:ext cx="258460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4" name="Freeform 147"/>
            <p:cNvSpPr>
              <a:spLocks/>
            </p:cNvSpPr>
            <p:nvPr/>
          </p:nvSpPr>
          <p:spPr bwMode="auto">
            <a:xfrm flipH="1">
              <a:off x="8241310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47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5" name="Freeform 148"/>
            <p:cNvSpPr>
              <a:spLocks/>
            </p:cNvSpPr>
            <p:nvPr/>
          </p:nvSpPr>
          <p:spPr bwMode="auto">
            <a:xfrm flipH="1">
              <a:off x="8370932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B7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7" name="Freeform 150"/>
            <p:cNvSpPr>
              <a:spLocks/>
            </p:cNvSpPr>
            <p:nvPr/>
          </p:nvSpPr>
          <p:spPr bwMode="auto">
            <a:xfrm flipH="1">
              <a:off x="8887068" y="739364"/>
              <a:ext cx="257675" cy="124108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8" name="Freeform 151"/>
            <p:cNvSpPr>
              <a:spLocks/>
            </p:cNvSpPr>
            <p:nvPr/>
          </p:nvSpPr>
          <p:spPr bwMode="auto">
            <a:xfrm flipH="1">
              <a:off x="7983634" y="490364"/>
              <a:ext cx="128838" cy="249001"/>
            </a:xfrm>
            <a:custGeom>
              <a:avLst/>
              <a:gdLst>
                <a:gd name="T0" fmla="*/ 494 w 494"/>
                <a:gd name="T1" fmla="*/ 475 h 949"/>
                <a:gd name="T2" fmla="*/ 0 w 494"/>
                <a:gd name="T3" fmla="*/ 949 h 949"/>
                <a:gd name="T4" fmla="*/ 0 w 494"/>
                <a:gd name="T5" fmla="*/ 0 h 949"/>
                <a:gd name="T6" fmla="*/ 494 w 494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949">
                  <a:moveTo>
                    <a:pt x="494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4" y="475"/>
                  </a:lnTo>
                  <a:close/>
                </a:path>
              </a:pathLst>
            </a:custGeom>
            <a:solidFill>
              <a:srgbClr val="EAE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3" name="Freeform 156"/>
            <p:cNvSpPr>
              <a:spLocks/>
            </p:cNvSpPr>
            <p:nvPr/>
          </p:nvSpPr>
          <p:spPr bwMode="auto">
            <a:xfrm flipH="1">
              <a:off x="8370932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298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4" name="Freeform 157"/>
            <p:cNvSpPr>
              <a:spLocks/>
            </p:cNvSpPr>
            <p:nvPr/>
          </p:nvSpPr>
          <p:spPr bwMode="auto">
            <a:xfrm flipH="1">
              <a:off x="8499770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6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5" name="Freeform 158"/>
            <p:cNvSpPr>
              <a:spLocks/>
            </p:cNvSpPr>
            <p:nvPr/>
          </p:nvSpPr>
          <p:spPr bwMode="auto">
            <a:xfrm flipH="1">
              <a:off x="8370932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30A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6" name="Freeform 159"/>
            <p:cNvSpPr>
              <a:spLocks/>
            </p:cNvSpPr>
            <p:nvPr/>
          </p:nvSpPr>
          <p:spPr bwMode="auto">
            <a:xfrm flipH="1">
              <a:off x="8370932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3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3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A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7" name="Freeform 160"/>
            <p:cNvSpPr>
              <a:spLocks/>
            </p:cNvSpPr>
            <p:nvPr/>
          </p:nvSpPr>
          <p:spPr bwMode="auto">
            <a:xfrm flipH="1">
              <a:off x="9015905" y="490364"/>
              <a:ext cx="128838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D8C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8" name="Freeform 161"/>
            <p:cNvSpPr>
              <a:spLocks/>
            </p:cNvSpPr>
            <p:nvPr/>
          </p:nvSpPr>
          <p:spPr bwMode="auto">
            <a:xfrm flipH="1">
              <a:off x="8757445" y="490364"/>
              <a:ext cx="129623" cy="249001"/>
            </a:xfrm>
            <a:custGeom>
              <a:avLst/>
              <a:gdLst>
                <a:gd name="T0" fmla="*/ 493 w 493"/>
                <a:gd name="T1" fmla="*/ 475 h 949"/>
                <a:gd name="T2" fmla="*/ 0 w 493"/>
                <a:gd name="T3" fmla="*/ 949 h 949"/>
                <a:gd name="T4" fmla="*/ 0 w 493"/>
                <a:gd name="T5" fmla="*/ 0 h 949"/>
                <a:gd name="T6" fmla="*/ 493 w 493"/>
                <a:gd name="T7" fmla="*/ 47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475"/>
                  </a:moveTo>
                  <a:lnTo>
                    <a:pt x="0" y="949"/>
                  </a:lnTo>
                  <a:lnTo>
                    <a:pt x="0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255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9" name="Freeform 162"/>
            <p:cNvSpPr>
              <a:spLocks/>
            </p:cNvSpPr>
            <p:nvPr/>
          </p:nvSpPr>
          <p:spPr bwMode="auto">
            <a:xfrm flipH="1">
              <a:off x="8628607" y="615257"/>
              <a:ext cx="258460" cy="124108"/>
            </a:xfrm>
            <a:custGeom>
              <a:avLst/>
              <a:gdLst>
                <a:gd name="T0" fmla="*/ 985 w 985"/>
                <a:gd name="T1" fmla="*/ 474 h 474"/>
                <a:gd name="T2" fmla="*/ 0 w 985"/>
                <a:gd name="T3" fmla="*/ 474 h 474"/>
                <a:gd name="T4" fmla="*/ 493 w 985"/>
                <a:gd name="T5" fmla="*/ 0 h 474"/>
                <a:gd name="T6" fmla="*/ 985 w 985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5" h="474">
                  <a:moveTo>
                    <a:pt x="985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5" y="474"/>
                  </a:lnTo>
                  <a:close/>
                </a:path>
              </a:pathLst>
            </a:custGeom>
            <a:solidFill>
              <a:srgbClr val="66B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0" name="Freeform 163"/>
            <p:cNvSpPr>
              <a:spLocks/>
            </p:cNvSpPr>
            <p:nvPr/>
          </p:nvSpPr>
          <p:spPr bwMode="auto">
            <a:xfrm flipH="1">
              <a:off x="8628607" y="490364"/>
              <a:ext cx="128838" cy="249001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279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1" name="Freeform 164"/>
            <p:cNvSpPr>
              <a:spLocks/>
            </p:cNvSpPr>
            <p:nvPr/>
          </p:nvSpPr>
          <p:spPr bwMode="auto">
            <a:xfrm flipH="1">
              <a:off x="8887068" y="490364"/>
              <a:ext cx="128838" cy="249001"/>
            </a:xfrm>
            <a:custGeom>
              <a:avLst/>
              <a:gdLst>
                <a:gd name="T0" fmla="*/ 493 w 493"/>
                <a:gd name="T1" fmla="*/ 0 h 949"/>
                <a:gd name="T2" fmla="*/ 493 w 493"/>
                <a:gd name="T3" fmla="*/ 949 h 949"/>
                <a:gd name="T4" fmla="*/ 0 w 493"/>
                <a:gd name="T5" fmla="*/ 475 h 949"/>
                <a:gd name="T6" fmla="*/ 493 w 493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949">
                  <a:moveTo>
                    <a:pt x="493" y="0"/>
                  </a:moveTo>
                  <a:lnTo>
                    <a:pt x="493" y="949"/>
                  </a:lnTo>
                  <a:lnTo>
                    <a:pt x="0" y="47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1C8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2" name="Freeform 165"/>
            <p:cNvSpPr>
              <a:spLocks/>
            </p:cNvSpPr>
            <p:nvPr/>
          </p:nvSpPr>
          <p:spPr bwMode="auto">
            <a:xfrm flipH="1">
              <a:off x="8887068" y="615257"/>
              <a:ext cx="257675" cy="124108"/>
            </a:xfrm>
            <a:custGeom>
              <a:avLst/>
              <a:gdLst>
                <a:gd name="T0" fmla="*/ 986 w 986"/>
                <a:gd name="T1" fmla="*/ 474 h 474"/>
                <a:gd name="T2" fmla="*/ 0 w 986"/>
                <a:gd name="T3" fmla="*/ 474 h 474"/>
                <a:gd name="T4" fmla="*/ 493 w 986"/>
                <a:gd name="T5" fmla="*/ 0 h 474"/>
                <a:gd name="T6" fmla="*/ 986 w 986"/>
                <a:gd name="T7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986" y="474"/>
                  </a:moveTo>
                  <a:lnTo>
                    <a:pt x="0" y="474"/>
                  </a:lnTo>
                  <a:lnTo>
                    <a:pt x="493" y="0"/>
                  </a:lnTo>
                  <a:lnTo>
                    <a:pt x="986" y="474"/>
                  </a:lnTo>
                  <a:close/>
                </a:path>
              </a:pathLst>
            </a:custGeom>
            <a:solidFill>
              <a:srgbClr val="EAE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3" name="Freeform 166"/>
            <p:cNvSpPr>
              <a:spLocks/>
            </p:cNvSpPr>
            <p:nvPr/>
          </p:nvSpPr>
          <p:spPr bwMode="auto">
            <a:xfrm flipH="1">
              <a:off x="8887068" y="490364"/>
              <a:ext cx="257675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AEC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4" name="Freeform 167"/>
            <p:cNvSpPr>
              <a:spLocks/>
            </p:cNvSpPr>
            <p:nvPr/>
          </p:nvSpPr>
          <p:spPr bwMode="auto">
            <a:xfrm flipH="1">
              <a:off x="8628607" y="490364"/>
              <a:ext cx="258460" cy="124893"/>
            </a:xfrm>
            <a:custGeom>
              <a:avLst/>
              <a:gdLst>
                <a:gd name="T0" fmla="*/ 493 w 986"/>
                <a:gd name="T1" fmla="*/ 475 h 475"/>
                <a:gd name="T2" fmla="*/ 0 w 986"/>
                <a:gd name="T3" fmla="*/ 0 h 475"/>
                <a:gd name="T4" fmla="*/ 986 w 986"/>
                <a:gd name="T5" fmla="*/ 0 h 475"/>
                <a:gd name="T6" fmla="*/ 493 w 98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3" y="475"/>
                  </a:moveTo>
                  <a:lnTo>
                    <a:pt x="0" y="0"/>
                  </a:lnTo>
                  <a:lnTo>
                    <a:pt x="986" y="0"/>
                  </a:lnTo>
                  <a:lnTo>
                    <a:pt x="493" y="475"/>
                  </a:lnTo>
                  <a:close/>
                </a:path>
              </a:pathLst>
            </a:custGeom>
            <a:solidFill>
              <a:srgbClr val="1E9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4" name="Freeform 177"/>
            <p:cNvSpPr>
              <a:spLocks/>
            </p:cNvSpPr>
            <p:nvPr/>
          </p:nvSpPr>
          <p:spPr bwMode="auto">
            <a:xfrm flipH="1">
              <a:off x="7854796" y="490364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5" name="Freeform 178"/>
            <p:cNvSpPr>
              <a:spLocks/>
            </p:cNvSpPr>
            <p:nvPr/>
          </p:nvSpPr>
          <p:spPr bwMode="auto">
            <a:xfrm flipH="1">
              <a:off x="7854796" y="366256"/>
              <a:ext cx="257675" cy="124108"/>
            </a:xfrm>
            <a:custGeom>
              <a:avLst/>
              <a:gdLst>
                <a:gd name="T0" fmla="*/ 494 w 986"/>
                <a:gd name="T1" fmla="*/ 0 h 474"/>
                <a:gd name="T2" fmla="*/ 986 w 986"/>
                <a:gd name="T3" fmla="*/ 474 h 474"/>
                <a:gd name="T4" fmla="*/ 0 w 986"/>
                <a:gd name="T5" fmla="*/ 474 h 474"/>
                <a:gd name="T6" fmla="*/ 494 w 986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4">
                  <a:moveTo>
                    <a:pt x="494" y="0"/>
                  </a:moveTo>
                  <a:lnTo>
                    <a:pt x="986" y="474"/>
                  </a:lnTo>
                  <a:lnTo>
                    <a:pt x="0" y="474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352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6" name="Freeform 179"/>
            <p:cNvSpPr>
              <a:spLocks/>
            </p:cNvSpPr>
            <p:nvPr/>
          </p:nvSpPr>
          <p:spPr bwMode="auto">
            <a:xfrm flipH="1">
              <a:off x="7854796" y="242149"/>
              <a:ext cx="128838" cy="248215"/>
            </a:xfrm>
            <a:custGeom>
              <a:avLst/>
              <a:gdLst>
                <a:gd name="T0" fmla="*/ 492 w 492"/>
                <a:gd name="T1" fmla="*/ 0 h 949"/>
                <a:gd name="T2" fmla="*/ 492 w 492"/>
                <a:gd name="T3" fmla="*/ 949 h 949"/>
                <a:gd name="T4" fmla="*/ 0 w 492"/>
                <a:gd name="T5" fmla="*/ 475 h 949"/>
                <a:gd name="T6" fmla="*/ 492 w 492"/>
                <a:gd name="T7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49">
                  <a:moveTo>
                    <a:pt x="492" y="0"/>
                  </a:moveTo>
                  <a:lnTo>
                    <a:pt x="492" y="949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71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7" name="Freeform 180"/>
            <p:cNvSpPr>
              <a:spLocks/>
            </p:cNvSpPr>
            <p:nvPr/>
          </p:nvSpPr>
          <p:spPr bwMode="auto">
            <a:xfrm flipH="1">
              <a:off x="7854796" y="-6852"/>
              <a:ext cx="257675" cy="124893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8" name="Freeform 181"/>
            <p:cNvSpPr>
              <a:spLocks/>
            </p:cNvSpPr>
            <p:nvPr/>
          </p:nvSpPr>
          <p:spPr bwMode="auto">
            <a:xfrm flipH="1">
              <a:off x="7854796" y="242149"/>
              <a:ext cx="257675" cy="124108"/>
            </a:xfrm>
            <a:custGeom>
              <a:avLst/>
              <a:gdLst>
                <a:gd name="T0" fmla="*/ 0 w 986"/>
                <a:gd name="T1" fmla="*/ 0 h 475"/>
                <a:gd name="T2" fmla="*/ 986 w 986"/>
                <a:gd name="T3" fmla="*/ 0 h 475"/>
                <a:gd name="T4" fmla="*/ 494 w 986"/>
                <a:gd name="T5" fmla="*/ 475 h 475"/>
                <a:gd name="T6" fmla="*/ 0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0" y="0"/>
                  </a:moveTo>
                  <a:lnTo>
                    <a:pt x="986" y="0"/>
                  </a:lnTo>
                  <a:lnTo>
                    <a:pt x="494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9" name="Freeform 182"/>
            <p:cNvSpPr>
              <a:spLocks/>
            </p:cNvSpPr>
            <p:nvPr/>
          </p:nvSpPr>
          <p:spPr bwMode="auto">
            <a:xfrm flipH="1">
              <a:off x="7854796" y="-6852"/>
              <a:ext cx="128838" cy="249001"/>
            </a:xfrm>
            <a:custGeom>
              <a:avLst/>
              <a:gdLst>
                <a:gd name="T0" fmla="*/ 492 w 492"/>
                <a:gd name="T1" fmla="*/ 0 h 950"/>
                <a:gd name="T2" fmla="*/ 492 w 492"/>
                <a:gd name="T3" fmla="*/ 950 h 950"/>
                <a:gd name="T4" fmla="*/ 0 w 492"/>
                <a:gd name="T5" fmla="*/ 475 h 950"/>
                <a:gd name="T6" fmla="*/ 492 w 492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950">
                  <a:moveTo>
                    <a:pt x="492" y="0"/>
                  </a:moveTo>
                  <a:lnTo>
                    <a:pt x="492" y="950"/>
                  </a:lnTo>
                  <a:lnTo>
                    <a:pt x="0" y="47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66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0" name="Freeform 183"/>
            <p:cNvSpPr>
              <a:spLocks/>
            </p:cNvSpPr>
            <p:nvPr/>
          </p:nvSpPr>
          <p:spPr bwMode="auto">
            <a:xfrm flipH="1">
              <a:off x="7854796" y="118041"/>
              <a:ext cx="257675" cy="124108"/>
            </a:xfrm>
            <a:custGeom>
              <a:avLst/>
              <a:gdLst>
                <a:gd name="T0" fmla="*/ 494 w 986"/>
                <a:gd name="T1" fmla="*/ 0 h 475"/>
                <a:gd name="T2" fmla="*/ 986 w 986"/>
                <a:gd name="T3" fmla="*/ 475 h 475"/>
                <a:gd name="T4" fmla="*/ 0 w 986"/>
                <a:gd name="T5" fmla="*/ 475 h 475"/>
                <a:gd name="T6" fmla="*/ 494 w 986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6" h="475">
                  <a:moveTo>
                    <a:pt x="494" y="0"/>
                  </a:moveTo>
                  <a:lnTo>
                    <a:pt x="986" y="475"/>
                  </a:lnTo>
                  <a:lnTo>
                    <a:pt x="0" y="475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A7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24" name="그룹 2123"/>
          <p:cNvGrpSpPr/>
          <p:nvPr/>
        </p:nvGrpSpPr>
        <p:grpSpPr>
          <a:xfrm>
            <a:off x="3949" y="-3853"/>
            <a:ext cx="1398786" cy="936616"/>
            <a:chOff x="3949" y="-3853"/>
            <a:chExt cx="1398786" cy="936616"/>
          </a:xfrm>
        </p:grpSpPr>
        <p:sp>
          <p:nvSpPr>
            <p:cNvPr id="578" name="Freeform 11"/>
            <p:cNvSpPr>
              <a:spLocks noEditPoints="1"/>
            </p:cNvSpPr>
            <p:nvPr/>
          </p:nvSpPr>
          <p:spPr bwMode="auto">
            <a:xfrm flipV="1">
              <a:off x="3949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1 h 795"/>
                <a:gd name="T12" fmla="*/ 777 w 790"/>
                <a:gd name="T13" fmla="*/ 781 h 795"/>
                <a:gd name="T14" fmla="*/ 777 w 790"/>
                <a:gd name="T15" fmla="*/ 13 h 795"/>
                <a:gd name="T16" fmla="*/ 13 w 790"/>
                <a:gd name="T17" fmla="*/ 13 h 795"/>
                <a:gd name="T18" fmla="*/ 13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9" name="Freeform 12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0" name="Freeform 13"/>
            <p:cNvSpPr>
              <a:spLocks/>
            </p:cNvSpPr>
            <p:nvPr/>
          </p:nvSpPr>
          <p:spPr bwMode="auto">
            <a:xfrm flipV="1">
              <a:off x="3949" y="695928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1" name="Freeform 14"/>
            <p:cNvSpPr>
              <a:spLocks noEditPoints="1"/>
            </p:cNvSpPr>
            <p:nvPr/>
          </p:nvSpPr>
          <p:spPr bwMode="auto">
            <a:xfrm flipV="1">
              <a:off x="235589" y="695928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1 h 795"/>
                <a:gd name="T12" fmla="*/ 777 w 791"/>
                <a:gd name="T13" fmla="*/ 781 h 795"/>
                <a:gd name="T14" fmla="*/ 777 w 791"/>
                <a:gd name="T15" fmla="*/ 13 h 795"/>
                <a:gd name="T16" fmla="*/ 13 w 791"/>
                <a:gd name="T17" fmla="*/ 13 h 795"/>
                <a:gd name="T18" fmla="*/ 13 w 791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2" name="Freeform 15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3" name="Freeform 16"/>
            <p:cNvSpPr>
              <a:spLocks/>
            </p:cNvSpPr>
            <p:nvPr/>
          </p:nvSpPr>
          <p:spPr bwMode="auto">
            <a:xfrm flipV="1">
              <a:off x="468077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4" name="Freeform 17"/>
            <p:cNvSpPr>
              <a:spLocks noEditPoints="1"/>
            </p:cNvSpPr>
            <p:nvPr/>
          </p:nvSpPr>
          <p:spPr bwMode="auto">
            <a:xfrm flipV="1">
              <a:off x="467230" y="695928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1 h 795"/>
                <a:gd name="T12" fmla="*/ 778 w 790"/>
                <a:gd name="T13" fmla="*/ 781 h 795"/>
                <a:gd name="T14" fmla="*/ 778 w 790"/>
                <a:gd name="T15" fmla="*/ 13 h 795"/>
                <a:gd name="T16" fmla="*/ 14 w 790"/>
                <a:gd name="T17" fmla="*/ 13 h 795"/>
                <a:gd name="T18" fmla="*/ 14 w 790"/>
                <a:gd name="T19" fmla="*/ 7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7" name="Freeform 20"/>
            <p:cNvSpPr>
              <a:spLocks noEditPoints="1"/>
            </p:cNvSpPr>
            <p:nvPr/>
          </p:nvSpPr>
          <p:spPr bwMode="auto">
            <a:xfrm flipV="1">
              <a:off x="3949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3 w 790"/>
                <a:gd name="T11" fmla="*/ 782 h 796"/>
                <a:gd name="T12" fmla="*/ 777 w 790"/>
                <a:gd name="T13" fmla="*/ 782 h 796"/>
                <a:gd name="T14" fmla="*/ 777 w 790"/>
                <a:gd name="T15" fmla="*/ 14 h 796"/>
                <a:gd name="T16" fmla="*/ 13 w 790"/>
                <a:gd name="T17" fmla="*/ 14 h 796"/>
                <a:gd name="T18" fmla="*/ 13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8" name="Freeform 21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1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1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9" name="Freeform 22"/>
            <p:cNvSpPr>
              <a:spLocks/>
            </p:cNvSpPr>
            <p:nvPr/>
          </p:nvSpPr>
          <p:spPr bwMode="auto">
            <a:xfrm flipV="1">
              <a:off x="3949" y="463561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1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1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0" name="Freeform 23"/>
            <p:cNvSpPr>
              <a:spLocks noEditPoints="1"/>
            </p:cNvSpPr>
            <p:nvPr/>
          </p:nvSpPr>
          <p:spPr bwMode="auto">
            <a:xfrm flipV="1">
              <a:off x="235589" y="462667"/>
              <a:ext cx="236113" cy="236835"/>
            </a:xfrm>
            <a:custGeom>
              <a:avLst/>
              <a:gdLst>
                <a:gd name="T0" fmla="*/ 791 w 791"/>
                <a:gd name="T1" fmla="*/ 796 h 796"/>
                <a:gd name="T2" fmla="*/ 0 w 791"/>
                <a:gd name="T3" fmla="*/ 796 h 796"/>
                <a:gd name="T4" fmla="*/ 0 w 791"/>
                <a:gd name="T5" fmla="*/ 0 h 796"/>
                <a:gd name="T6" fmla="*/ 791 w 791"/>
                <a:gd name="T7" fmla="*/ 0 h 796"/>
                <a:gd name="T8" fmla="*/ 791 w 791"/>
                <a:gd name="T9" fmla="*/ 796 h 796"/>
                <a:gd name="T10" fmla="*/ 13 w 791"/>
                <a:gd name="T11" fmla="*/ 782 h 796"/>
                <a:gd name="T12" fmla="*/ 777 w 791"/>
                <a:gd name="T13" fmla="*/ 782 h 796"/>
                <a:gd name="T14" fmla="*/ 777 w 791"/>
                <a:gd name="T15" fmla="*/ 14 h 796"/>
                <a:gd name="T16" fmla="*/ 13 w 791"/>
                <a:gd name="T17" fmla="*/ 14 h 796"/>
                <a:gd name="T18" fmla="*/ 13 w 791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6">
                  <a:moveTo>
                    <a:pt x="791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6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1" name="Freeform 24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2" name="Freeform 25"/>
            <p:cNvSpPr>
              <a:spLocks/>
            </p:cNvSpPr>
            <p:nvPr/>
          </p:nvSpPr>
          <p:spPr bwMode="auto">
            <a:xfrm flipV="1">
              <a:off x="236484" y="463561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3" name="Freeform 26"/>
            <p:cNvSpPr>
              <a:spLocks noEditPoints="1"/>
            </p:cNvSpPr>
            <p:nvPr/>
          </p:nvSpPr>
          <p:spPr bwMode="auto">
            <a:xfrm flipV="1">
              <a:off x="467230" y="462667"/>
              <a:ext cx="235217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4 w 790"/>
                <a:gd name="T11" fmla="*/ 782 h 796"/>
                <a:gd name="T12" fmla="*/ 778 w 790"/>
                <a:gd name="T13" fmla="*/ 782 h 796"/>
                <a:gd name="T14" fmla="*/ 778 w 790"/>
                <a:gd name="T15" fmla="*/ 14 h 796"/>
                <a:gd name="T16" fmla="*/ 14 w 790"/>
                <a:gd name="T17" fmla="*/ 14 h 796"/>
                <a:gd name="T18" fmla="*/ 14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4" name="Freeform 27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1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1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5" name="Freeform 28"/>
            <p:cNvSpPr>
              <a:spLocks/>
            </p:cNvSpPr>
            <p:nvPr/>
          </p:nvSpPr>
          <p:spPr bwMode="auto">
            <a:xfrm flipV="1">
              <a:off x="468124" y="463561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1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1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6" name="Freeform 29"/>
            <p:cNvSpPr>
              <a:spLocks noEditPoints="1"/>
            </p:cNvSpPr>
            <p:nvPr/>
          </p:nvSpPr>
          <p:spPr bwMode="auto">
            <a:xfrm flipV="1">
              <a:off x="698870" y="462667"/>
              <a:ext cx="236113" cy="236835"/>
            </a:xfrm>
            <a:custGeom>
              <a:avLst/>
              <a:gdLst>
                <a:gd name="T0" fmla="*/ 790 w 790"/>
                <a:gd name="T1" fmla="*/ 796 h 796"/>
                <a:gd name="T2" fmla="*/ 0 w 790"/>
                <a:gd name="T3" fmla="*/ 796 h 796"/>
                <a:gd name="T4" fmla="*/ 0 w 790"/>
                <a:gd name="T5" fmla="*/ 0 h 796"/>
                <a:gd name="T6" fmla="*/ 790 w 790"/>
                <a:gd name="T7" fmla="*/ 0 h 796"/>
                <a:gd name="T8" fmla="*/ 790 w 790"/>
                <a:gd name="T9" fmla="*/ 796 h 796"/>
                <a:gd name="T10" fmla="*/ 12 w 790"/>
                <a:gd name="T11" fmla="*/ 782 h 796"/>
                <a:gd name="T12" fmla="*/ 776 w 790"/>
                <a:gd name="T13" fmla="*/ 782 h 796"/>
                <a:gd name="T14" fmla="*/ 776 w 790"/>
                <a:gd name="T15" fmla="*/ 14 h 796"/>
                <a:gd name="T16" fmla="*/ 12 w 790"/>
                <a:gd name="T17" fmla="*/ 14 h 796"/>
                <a:gd name="T18" fmla="*/ 12 w 790"/>
                <a:gd name="T19" fmla="*/ 78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6">
                  <a:moveTo>
                    <a:pt x="790" y="796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6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7" name="Freeform 30"/>
            <p:cNvSpPr>
              <a:spLocks/>
            </p:cNvSpPr>
            <p:nvPr/>
          </p:nvSpPr>
          <p:spPr bwMode="auto">
            <a:xfrm flipV="1">
              <a:off x="697976" y="463561"/>
              <a:ext cx="236113" cy="352125"/>
            </a:xfrm>
            <a:custGeom>
              <a:avLst/>
              <a:gdLst>
                <a:gd name="T0" fmla="*/ 782 w 791"/>
                <a:gd name="T1" fmla="*/ 1182 h 1182"/>
                <a:gd name="T2" fmla="*/ 0 w 791"/>
                <a:gd name="T3" fmla="*/ 395 h 1182"/>
                <a:gd name="T4" fmla="*/ 395 w 791"/>
                <a:gd name="T5" fmla="*/ 0 h 1182"/>
                <a:gd name="T6" fmla="*/ 404 w 791"/>
                <a:gd name="T7" fmla="*/ 11 h 1182"/>
                <a:gd name="T8" fmla="*/ 19 w 791"/>
                <a:gd name="T9" fmla="*/ 396 h 1182"/>
                <a:gd name="T10" fmla="*/ 791 w 791"/>
                <a:gd name="T11" fmla="*/ 1172 h 1182"/>
                <a:gd name="T12" fmla="*/ 782 w 791"/>
                <a:gd name="T13" fmla="*/ 118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2">
                  <a:moveTo>
                    <a:pt x="782" y="1182"/>
                  </a:moveTo>
                  <a:lnTo>
                    <a:pt x="0" y="395"/>
                  </a:lnTo>
                  <a:lnTo>
                    <a:pt x="395" y="0"/>
                  </a:lnTo>
                  <a:lnTo>
                    <a:pt x="404" y="11"/>
                  </a:lnTo>
                  <a:lnTo>
                    <a:pt x="19" y="396"/>
                  </a:lnTo>
                  <a:lnTo>
                    <a:pt x="791" y="1172"/>
                  </a:lnTo>
                  <a:lnTo>
                    <a:pt x="782" y="11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8" name="Freeform 31"/>
            <p:cNvSpPr>
              <a:spLocks/>
            </p:cNvSpPr>
            <p:nvPr/>
          </p:nvSpPr>
          <p:spPr bwMode="auto">
            <a:xfrm flipV="1">
              <a:off x="699765" y="463561"/>
              <a:ext cx="236113" cy="468308"/>
            </a:xfrm>
            <a:custGeom>
              <a:avLst/>
              <a:gdLst>
                <a:gd name="T0" fmla="*/ 10 w 792"/>
                <a:gd name="T1" fmla="*/ 1573 h 1573"/>
                <a:gd name="T2" fmla="*/ 0 w 792"/>
                <a:gd name="T3" fmla="*/ 1563 h 1573"/>
                <a:gd name="T4" fmla="*/ 773 w 792"/>
                <a:gd name="T5" fmla="*/ 786 h 1573"/>
                <a:gd name="T6" fmla="*/ 0 w 792"/>
                <a:gd name="T7" fmla="*/ 9 h 1573"/>
                <a:gd name="T8" fmla="*/ 10 w 792"/>
                <a:gd name="T9" fmla="*/ 0 h 1573"/>
                <a:gd name="T10" fmla="*/ 792 w 792"/>
                <a:gd name="T11" fmla="*/ 786 h 1573"/>
                <a:gd name="T12" fmla="*/ 786 w 792"/>
                <a:gd name="T13" fmla="*/ 791 h 1573"/>
                <a:gd name="T14" fmla="*/ 10 w 792"/>
                <a:gd name="T15" fmla="*/ 1573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2" h="1573">
                  <a:moveTo>
                    <a:pt x="10" y="1573"/>
                  </a:moveTo>
                  <a:lnTo>
                    <a:pt x="0" y="1563"/>
                  </a:lnTo>
                  <a:lnTo>
                    <a:pt x="773" y="786"/>
                  </a:lnTo>
                  <a:lnTo>
                    <a:pt x="0" y="9"/>
                  </a:lnTo>
                  <a:lnTo>
                    <a:pt x="10" y="0"/>
                  </a:lnTo>
                  <a:lnTo>
                    <a:pt x="792" y="786"/>
                  </a:lnTo>
                  <a:lnTo>
                    <a:pt x="786" y="791"/>
                  </a:lnTo>
                  <a:lnTo>
                    <a:pt x="10" y="15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9" name="Freeform 32"/>
            <p:cNvSpPr>
              <a:spLocks noEditPoints="1"/>
            </p:cNvSpPr>
            <p:nvPr/>
          </p:nvSpPr>
          <p:spPr bwMode="auto">
            <a:xfrm flipV="1">
              <a:off x="3949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3 w 790"/>
                <a:gd name="T11" fmla="*/ 782 h 795"/>
                <a:gd name="T12" fmla="*/ 777 w 790"/>
                <a:gd name="T13" fmla="*/ 782 h 795"/>
                <a:gd name="T14" fmla="*/ 777 w 790"/>
                <a:gd name="T15" fmla="*/ 14 h 795"/>
                <a:gd name="T16" fmla="*/ 13 w 790"/>
                <a:gd name="T17" fmla="*/ 14 h 795"/>
                <a:gd name="T18" fmla="*/ 13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0" name="Freeform 33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10 h 791"/>
                <a:gd name="T4" fmla="*/ 11 w 787"/>
                <a:gd name="T5" fmla="*/ 0 h 791"/>
                <a:gd name="T6" fmla="*/ 787 w 787"/>
                <a:gd name="T7" fmla="*/ 782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10"/>
                  </a:lnTo>
                  <a:lnTo>
                    <a:pt x="11" y="0"/>
                  </a:lnTo>
                  <a:lnTo>
                    <a:pt x="787" y="782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1" name="Freeform 34"/>
            <p:cNvSpPr>
              <a:spLocks/>
            </p:cNvSpPr>
            <p:nvPr/>
          </p:nvSpPr>
          <p:spPr bwMode="auto">
            <a:xfrm flipV="1">
              <a:off x="3949" y="230302"/>
              <a:ext cx="235217" cy="235941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2 h 791"/>
                <a:gd name="T4" fmla="*/ 778 w 787"/>
                <a:gd name="T5" fmla="*/ 0 h 791"/>
                <a:gd name="T6" fmla="*/ 787 w 787"/>
                <a:gd name="T7" fmla="*/ 10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2"/>
                  </a:lnTo>
                  <a:lnTo>
                    <a:pt x="778" y="0"/>
                  </a:lnTo>
                  <a:lnTo>
                    <a:pt x="787" y="10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2" name="Freeform 35"/>
            <p:cNvSpPr>
              <a:spLocks noEditPoints="1"/>
            </p:cNvSpPr>
            <p:nvPr/>
          </p:nvSpPr>
          <p:spPr bwMode="auto">
            <a:xfrm flipV="1">
              <a:off x="235589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3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3 w 791"/>
                <a:gd name="T17" fmla="*/ 14 h 795"/>
                <a:gd name="T18" fmla="*/ 13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3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3" y="14"/>
                  </a:lnTo>
                  <a:lnTo>
                    <a:pt x="13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3" name="Freeform 36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4" name="Freeform 37"/>
            <p:cNvSpPr>
              <a:spLocks/>
            </p:cNvSpPr>
            <p:nvPr/>
          </p:nvSpPr>
          <p:spPr bwMode="auto">
            <a:xfrm flipV="1">
              <a:off x="236484" y="230302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5" name="Freeform 38"/>
            <p:cNvSpPr>
              <a:spLocks noEditPoints="1"/>
            </p:cNvSpPr>
            <p:nvPr/>
          </p:nvSpPr>
          <p:spPr bwMode="auto">
            <a:xfrm flipV="1">
              <a:off x="467230" y="230300"/>
              <a:ext cx="235217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4 w 790"/>
                <a:gd name="T11" fmla="*/ 782 h 795"/>
                <a:gd name="T12" fmla="*/ 778 w 790"/>
                <a:gd name="T13" fmla="*/ 782 h 795"/>
                <a:gd name="T14" fmla="*/ 778 w 790"/>
                <a:gd name="T15" fmla="*/ 14 h 795"/>
                <a:gd name="T16" fmla="*/ 14 w 790"/>
                <a:gd name="T17" fmla="*/ 14 h 795"/>
                <a:gd name="T18" fmla="*/ 14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4" y="782"/>
                  </a:moveTo>
                  <a:lnTo>
                    <a:pt x="778" y="782"/>
                  </a:lnTo>
                  <a:lnTo>
                    <a:pt x="778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6" name="Freeform 39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10 h 791"/>
                <a:gd name="T4" fmla="*/ 10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7" name="Freeform 40"/>
            <p:cNvSpPr>
              <a:spLocks/>
            </p:cNvSpPr>
            <p:nvPr/>
          </p:nvSpPr>
          <p:spPr bwMode="auto">
            <a:xfrm flipV="1">
              <a:off x="468124" y="230302"/>
              <a:ext cx="234324" cy="235941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10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8" name="Freeform 41"/>
            <p:cNvSpPr>
              <a:spLocks noEditPoints="1"/>
            </p:cNvSpPr>
            <p:nvPr/>
          </p:nvSpPr>
          <p:spPr bwMode="auto">
            <a:xfrm flipV="1">
              <a:off x="698870" y="230300"/>
              <a:ext cx="236113" cy="236835"/>
            </a:xfrm>
            <a:custGeom>
              <a:avLst/>
              <a:gdLst>
                <a:gd name="T0" fmla="*/ 790 w 790"/>
                <a:gd name="T1" fmla="*/ 795 h 795"/>
                <a:gd name="T2" fmla="*/ 0 w 790"/>
                <a:gd name="T3" fmla="*/ 795 h 795"/>
                <a:gd name="T4" fmla="*/ 0 w 790"/>
                <a:gd name="T5" fmla="*/ 0 h 795"/>
                <a:gd name="T6" fmla="*/ 790 w 790"/>
                <a:gd name="T7" fmla="*/ 0 h 795"/>
                <a:gd name="T8" fmla="*/ 790 w 790"/>
                <a:gd name="T9" fmla="*/ 795 h 795"/>
                <a:gd name="T10" fmla="*/ 12 w 790"/>
                <a:gd name="T11" fmla="*/ 782 h 795"/>
                <a:gd name="T12" fmla="*/ 776 w 790"/>
                <a:gd name="T13" fmla="*/ 782 h 795"/>
                <a:gd name="T14" fmla="*/ 776 w 790"/>
                <a:gd name="T15" fmla="*/ 14 h 795"/>
                <a:gd name="T16" fmla="*/ 12 w 790"/>
                <a:gd name="T17" fmla="*/ 14 h 795"/>
                <a:gd name="T18" fmla="*/ 12 w 790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5">
                  <a:moveTo>
                    <a:pt x="790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5"/>
                  </a:lnTo>
                  <a:close/>
                  <a:moveTo>
                    <a:pt x="12" y="782"/>
                  </a:moveTo>
                  <a:lnTo>
                    <a:pt x="776" y="782"/>
                  </a:lnTo>
                  <a:lnTo>
                    <a:pt x="776" y="14"/>
                  </a:lnTo>
                  <a:lnTo>
                    <a:pt x="12" y="14"/>
                  </a:lnTo>
                  <a:lnTo>
                    <a:pt x="12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9" name="Freeform 42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10 h 791"/>
                <a:gd name="T4" fmla="*/ 10 w 786"/>
                <a:gd name="T5" fmla="*/ 0 h 791"/>
                <a:gd name="T6" fmla="*/ 786 w 786"/>
                <a:gd name="T7" fmla="*/ 782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786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0" name="Freeform 43"/>
            <p:cNvSpPr>
              <a:spLocks/>
            </p:cNvSpPr>
            <p:nvPr/>
          </p:nvSpPr>
          <p:spPr bwMode="auto">
            <a:xfrm flipV="1">
              <a:off x="699765" y="230302"/>
              <a:ext cx="234324" cy="235941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2 h 791"/>
                <a:gd name="T4" fmla="*/ 777 w 786"/>
                <a:gd name="T5" fmla="*/ 0 h 791"/>
                <a:gd name="T6" fmla="*/ 786 w 786"/>
                <a:gd name="T7" fmla="*/ 10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6" y="10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1" name="Freeform 44"/>
            <p:cNvSpPr>
              <a:spLocks noEditPoints="1"/>
            </p:cNvSpPr>
            <p:nvPr/>
          </p:nvSpPr>
          <p:spPr bwMode="auto">
            <a:xfrm flipV="1">
              <a:off x="930511" y="230300"/>
              <a:ext cx="236113" cy="236835"/>
            </a:xfrm>
            <a:custGeom>
              <a:avLst/>
              <a:gdLst>
                <a:gd name="T0" fmla="*/ 791 w 791"/>
                <a:gd name="T1" fmla="*/ 795 h 795"/>
                <a:gd name="T2" fmla="*/ 0 w 791"/>
                <a:gd name="T3" fmla="*/ 795 h 795"/>
                <a:gd name="T4" fmla="*/ 0 w 791"/>
                <a:gd name="T5" fmla="*/ 0 h 795"/>
                <a:gd name="T6" fmla="*/ 791 w 791"/>
                <a:gd name="T7" fmla="*/ 0 h 795"/>
                <a:gd name="T8" fmla="*/ 791 w 791"/>
                <a:gd name="T9" fmla="*/ 795 h 795"/>
                <a:gd name="T10" fmla="*/ 14 w 791"/>
                <a:gd name="T11" fmla="*/ 782 h 795"/>
                <a:gd name="T12" fmla="*/ 777 w 791"/>
                <a:gd name="T13" fmla="*/ 782 h 795"/>
                <a:gd name="T14" fmla="*/ 777 w 791"/>
                <a:gd name="T15" fmla="*/ 14 h 795"/>
                <a:gd name="T16" fmla="*/ 14 w 791"/>
                <a:gd name="T17" fmla="*/ 14 h 795"/>
                <a:gd name="T18" fmla="*/ 14 w 791"/>
                <a:gd name="T19" fmla="*/ 78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5">
                  <a:moveTo>
                    <a:pt x="791" y="795"/>
                  </a:moveTo>
                  <a:lnTo>
                    <a:pt x="0" y="795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5"/>
                  </a:lnTo>
                  <a:close/>
                  <a:moveTo>
                    <a:pt x="14" y="782"/>
                  </a:moveTo>
                  <a:lnTo>
                    <a:pt x="777" y="782"/>
                  </a:lnTo>
                  <a:lnTo>
                    <a:pt x="777" y="14"/>
                  </a:lnTo>
                  <a:lnTo>
                    <a:pt x="14" y="14"/>
                  </a:lnTo>
                  <a:lnTo>
                    <a:pt x="14" y="7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2" name="Freeform 45"/>
            <p:cNvSpPr>
              <a:spLocks/>
            </p:cNvSpPr>
            <p:nvPr/>
          </p:nvSpPr>
          <p:spPr bwMode="auto">
            <a:xfrm flipV="1">
              <a:off x="929616" y="230302"/>
              <a:ext cx="236113" cy="352125"/>
            </a:xfrm>
            <a:custGeom>
              <a:avLst/>
              <a:gdLst>
                <a:gd name="T0" fmla="*/ 781 w 791"/>
                <a:gd name="T1" fmla="*/ 1181 h 1181"/>
                <a:gd name="T2" fmla="*/ 0 w 791"/>
                <a:gd name="T3" fmla="*/ 394 h 1181"/>
                <a:gd name="T4" fmla="*/ 394 w 791"/>
                <a:gd name="T5" fmla="*/ 0 h 1181"/>
                <a:gd name="T6" fmla="*/ 404 w 791"/>
                <a:gd name="T7" fmla="*/ 9 h 1181"/>
                <a:gd name="T8" fmla="*/ 19 w 791"/>
                <a:gd name="T9" fmla="*/ 394 h 1181"/>
                <a:gd name="T10" fmla="*/ 791 w 791"/>
                <a:gd name="T11" fmla="*/ 1172 h 1181"/>
                <a:gd name="T12" fmla="*/ 781 w 791"/>
                <a:gd name="T13" fmla="*/ 1181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181">
                  <a:moveTo>
                    <a:pt x="781" y="1181"/>
                  </a:moveTo>
                  <a:lnTo>
                    <a:pt x="0" y="394"/>
                  </a:lnTo>
                  <a:lnTo>
                    <a:pt x="394" y="0"/>
                  </a:lnTo>
                  <a:lnTo>
                    <a:pt x="404" y="9"/>
                  </a:lnTo>
                  <a:lnTo>
                    <a:pt x="19" y="394"/>
                  </a:lnTo>
                  <a:lnTo>
                    <a:pt x="791" y="1172"/>
                  </a:lnTo>
                  <a:lnTo>
                    <a:pt x="781" y="11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3" name="Freeform 46"/>
            <p:cNvSpPr>
              <a:spLocks/>
            </p:cNvSpPr>
            <p:nvPr/>
          </p:nvSpPr>
          <p:spPr bwMode="auto">
            <a:xfrm flipV="1">
              <a:off x="931405" y="230302"/>
              <a:ext cx="235217" cy="468308"/>
            </a:xfrm>
            <a:custGeom>
              <a:avLst/>
              <a:gdLst>
                <a:gd name="T0" fmla="*/ 9 w 791"/>
                <a:gd name="T1" fmla="*/ 1572 h 1572"/>
                <a:gd name="T2" fmla="*/ 0 w 791"/>
                <a:gd name="T3" fmla="*/ 1563 h 1572"/>
                <a:gd name="T4" fmla="*/ 772 w 791"/>
                <a:gd name="T5" fmla="*/ 785 h 1572"/>
                <a:gd name="T6" fmla="*/ 0 w 791"/>
                <a:gd name="T7" fmla="*/ 9 h 1572"/>
                <a:gd name="T8" fmla="*/ 9 w 791"/>
                <a:gd name="T9" fmla="*/ 0 h 1572"/>
                <a:gd name="T10" fmla="*/ 791 w 791"/>
                <a:gd name="T11" fmla="*/ 785 h 1572"/>
                <a:gd name="T12" fmla="*/ 787 w 791"/>
                <a:gd name="T13" fmla="*/ 791 h 1572"/>
                <a:gd name="T14" fmla="*/ 9 w 791"/>
                <a:gd name="T15" fmla="*/ 1572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572">
                  <a:moveTo>
                    <a:pt x="9" y="1572"/>
                  </a:moveTo>
                  <a:lnTo>
                    <a:pt x="0" y="1563"/>
                  </a:lnTo>
                  <a:lnTo>
                    <a:pt x="772" y="785"/>
                  </a:lnTo>
                  <a:lnTo>
                    <a:pt x="0" y="9"/>
                  </a:lnTo>
                  <a:lnTo>
                    <a:pt x="9" y="0"/>
                  </a:lnTo>
                  <a:lnTo>
                    <a:pt x="791" y="785"/>
                  </a:lnTo>
                  <a:lnTo>
                    <a:pt x="787" y="791"/>
                  </a:lnTo>
                  <a:lnTo>
                    <a:pt x="9" y="1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4" name="Freeform 47"/>
            <p:cNvSpPr>
              <a:spLocks noEditPoints="1"/>
            </p:cNvSpPr>
            <p:nvPr/>
          </p:nvSpPr>
          <p:spPr bwMode="auto">
            <a:xfrm flipV="1">
              <a:off x="3949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3 w 790"/>
                <a:gd name="T11" fmla="*/ 781 h 794"/>
                <a:gd name="T12" fmla="*/ 777 w 790"/>
                <a:gd name="T13" fmla="*/ 781 h 794"/>
                <a:gd name="T14" fmla="*/ 777 w 790"/>
                <a:gd name="T15" fmla="*/ 13 h 794"/>
                <a:gd name="T16" fmla="*/ 13 w 790"/>
                <a:gd name="T17" fmla="*/ 13 h 794"/>
                <a:gd name="T18" fmla="*/ 13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5" name="Freeform 48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778 w 787"/>
                <a:gd name="T1" fmla="*/ 791 h 791"/>
                <a:gd name="T2" fmla="*/ 0 w 787"/>
                <a:gd name="T3" fmla="*/ 9 h 791"/>
                <a:gd name="T4" fmla="*/ 11 w 787"/>
                <a:gd name="T5" fmla="*/ 0 h 791"/>
                <a:gd name="T6" fmla="*/ 787 w 787"/>
                <a:gd name="T7" fmla="*/ 780 h 791"/>
                <a:gd name="T8" fmla="*/ 778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8" y="791"/>
                  </a:moveTo>
                  <a:lnTo>
                    <a:pt x="0" y="9"/>
                  </a:lnTo>
                  <a:lnTo>
                    <a:pt x="11" y="0"/>
                  </a:lnTo>
                  <a:lnTo>
                    <a:pt x="787" y="780"/>
                  </a:lnTo>
                  <a:lnTo>
                    <a:pt x="778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6" name="Freeform 49"/>
            <p:cNvSpPr>
              <a:spLocks/>
            </p:cNvSpPr>
            <p:nvPr/>
          </p:nvSpPr>
          <p:spPr bwMode="auto">
            <a:xfrm flipV="1">
              <a:off x="3949" y="-2066"/>
              <a:ext cx="235217" cy="235048"/>
            </a:xfrm>
            <a:custGeom>
              <a:avLst/>
              <a:gdLst>
                <a:gd name="T0" fmla="*/ 11 w 787"/>
                <a:gd name="T1" fmla="*/ 791 h 791"/>
                <a:gd name="T2" fmla="*/ 0 w 787"/>
                <a:gd name="T3" fmla="*/ 780 h 791"/>
                <a:gd name="T4" fmla="*/ 778 w 787"/>
                <a:gd name="T5" fmla="*/ 0 h 791"/>
                <a:gd name="T6" fmla="*/ 787 w 787"/>
                <a:gd name="T7" fmla="*/ 9 h 791"/>
                <a:gd name="T8" fmla="*/ 11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1" y="791"/>
                  </a:moveTo>
                  <a:lnTo>
                    <a:pt x="0" y="780"/>
                  </a:lnTo>
                  <a:lnTo>
                    <a:pt x="778" y="0"/>
                  </a:lnTo>
                  <a:lnTo>
                    <a:pt x="787" y="9"/>
                  </a:lnTo>
                  <a:lnTo>
                    <a:pt x="11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7" name="Freeform 50"/>
            <p:cNvSpPr>
              <a:spLocks noEditPoints="1"/>
            </p:cNvSpPr>
            <p:nvPr/>
          </p:nvSpPr>
          <p:spPr bwMode="auto">
            <a:xfrm flipV="1">
              <a:off x="235589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3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3 w 791"/>
                <a:gd name="T17" fmla="*/ 13 h 794"/>
                <a:gd name="T18" fmla="*/ 13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3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3" y="13"/>
                  </a:lnTo>
                  <a:lnTo>
                    <a:pt x="13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8" name="Freeform 51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9" name="Freeform 52"/>
            <p:cNvSpPr>
              <a:spLocks/>
            </p:cNvSpPr>
            <p:nvPr/>
          </p:nvSpPr>
          <p:spPr bwMode="auto">
            <a:xfrm flipV="1">
              <a:off x="236484" y="-2066"/>
              <a:ext cx="234324" cy="235048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0" name="Freeform 53"/>
            <p:cNvSpPr>
              <a:spLocks noEditPoints="1"/>
            </p:cNvSpPr>
            <p:nvPr/>
          </p:nvSpPr>
          <p:spPr bwMode="auto">
            <a:xfrm flipV="1">
              <a:off x="467230" y="-2959"/>
              <a:ext cx="235217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4 w 790"/>
                <a:gd name="T11" fmla="*/ 781 h 794"/>
                <a:gd name="T12" fmla="*/ 778 w 790"/>
                <a:gd name="T13" fmla="*/ 781 h 794"/>
                <a:gd name="T14" fmla="*/ 778 w 790"/>
                <a:gd name="T15" fmla="*/ 13 h 794"/>
                <a:gd name="T16" fmla="*/ 14 w 790"/>
                <a:gd name="T17" fmla="*/ 13 h 794"/>
                <a:gd name="T18" fmla="*/ 14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4" y="781"/>
                  </a:moveTo>
                  <a:lnTo>
                    <a:pt x="778" y="781"/>
                  </a:lnTo>
                  <a:lnTo>
                    <a:pt x="778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1" name="Freeform 54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10 w 787"/>
                <a:gd name="T5" fmla="*/ 0 h 791"/>
                <a:gd name="T6" fmla="*/ 787 w 787"/>
                <a:gd name="T7" fmla="*/ 780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7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2" name="Freeform 55"/>
            <p:cNvSpPr>
              <a:spLocks/>
            </p:cNvSpPr>
            <p:nvPr/>
          </p:nvSpPr>
          <p:spPr bwMode="auto">
            <a:xfrm flipV="1">
              <a:off x="468124" y="-2066"/>
              <a:ext cx="234324" cy="235048"/>
            </a:xfrm>
            <a:custGeom>
              <a:avLst/>
              <a:gdLst>
                <a:gd name="T0" fmla="*/ 10 w 787"/>
                <a:gd name="T1" fmla="*/ 791 h 791"/>
                <a:gd name="T2" fmla="*/ 0 w 787"/>
                <a:gd name="T3" fmla="*/ 780 h 791"/>
                <a:gd name="T4" fmla="*/ 777 w 787"/>
                <a:gd name="T5" fmla="*/ 0 h 791"/>
                <a:gd name="T6" fmla="*/ 787 w 787"/>
                <a:gd name="T7" fmla="*/ 9 h 791"/>
                <a:gd name="T8" fmla="*/ 10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 flipV="1">
              <a:off x="698870" y="-2959"/>
              <a:ext cx="236113" cy="236835"/>
            </a:xfrm>
            <a:custGeom>
              <a:avLst/>
              <a:gdLst>
                <a:gd name="T0" fmla="*/ 790 w 790"/>
                <a:gd name="T1" fmla="*/ 794 h 794"/>
                <a:gd name="T2" fmla="*/ 0 w 790"/>
                <a:gd name="T3" fmla="*/ 794 h 794"/>
                <a:gd name="T4" fmla="*/ 0 w 790"/>
                <a:gd name="T5" fmla="*/ 0 h 794"/>
                <a:gd name="T6" fmla="*/ 790 w 790"/>
                <a:gd name="T7" fmla="*/ 0 h 794"/>
                <a:gd name="T8" fmla="*/ 790 w 790"/>
                <a:gd name="T9" fmla="*/ 794 h 794"/>
                <a:gd name="T10" fmla="*/ 12 w 790"/>
                <a:gd name="T11" fmla="*/ 781 h 794"/>
                <a:gd name="T12" fmla="*/ 776 w 790"/>
                <a:gd name="T13" fmla="*/ 781 h 794"/>
                <a:gd name="T14" fmla="*/ 776 w 790"/>
                <a:gd name="T15" fmla="*/ 13 h 794"/>
                <a:gd name="T16" fmla="*/ 12 w 790"/>
                <a:gd name="T17" fmla="*/ 13 h 794"/>
                <a:gd name="T18" fmla="*/ 12 w 790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794">
                  <a:moveTo>
                    <a:pt x="790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0" y="0"/>
                  </a:lnTo>
                  <a:lnTo>
                    <a:pt x="790" y="794"/>
                  </a:lnTo>
                  <a:close/>
                  <a:moveTo>
                    <a:pt x="12" y="781"/>
                  </a:moveTo>
                  <a:lnTo>
                    <a:pt x="776" y="781"/>
                  </a:lnTo>
                  <a:lnTo>
                    <a:pt x="776" y="13"/>
                  </a:lnTo>
                  <a:lnTo>
                    <a:pt x="12" y="13"/>
                  </a:lnTo>
                  <a:lnTo>
                    <a:pt x="12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4" name="Freeform 57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777 w 786"/>
                <a:gd name="T1" fmla="*/ 791 h 791"/>
                <a:gd name="T2" fmla="*/ 0 w 786"/>
                <a:gd name="T3" fmla="*/ 9 h 791"/>
                <a:gd name="T4" fmla="*/ 10 w 786"/>
                <a:gd name="T5" fmla="*/ 0 h 791"/>
                <a:gd name="T6" fmla="*/ 786 w 786"/>
                <a:gd name="T7" fmla="*/ 780 h 791"/>
                <a:gd name="T8" fmla="*/ 777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777" y="791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786" y="780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5" name="Freeform 58"/>
            <p:cNvSpPr>
              <a:spLocks/>
            </p:cNvSpPr>
            <p:nvPr/>
          </p:nvSpPr>
          <p:spPr bwMode="auto">
            <a:xfrm flipV="1">
              <a:off x="699765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8" name="Freeform 71"/>
            <p:cNvSpPr>
              <a:spLocks noEditPoints="1"/>
            </p:cNvSpPr>
            <p:nvPr/>
          </p:nvSpPr>
          <p:spPr bwMode="auto">
            <a:xfrm flipV="1">
              <a:off x="930511" y="-2959"/>
              <a:ext cx="236113" cy="236835"/>
            </a:xfrm>
            <a:custGeom>
              <a:avLst/>
              <a:gdLst>
                <a:gd name="T0" fmla="*/ 791 w 791"/>
                <a:gd name="T1" fmla="*/ 794 h 794"/>
                <a:gd name="T2" fmla="*/ 0 w 791"/>
                <a:gd name="T3" fmla="*/ 794 h 794"/>
                <a:gd name="T4" fmla="*/ 0 w 791"/>
                <a:gd name="T5" fmla="*/ 0 h 794"/>
                <a:gd name="T6" fmla="*/ 791 w 791"/>
                <a:gd name="T7" fmla="*/ 0 h 794"/>
                <a:gd name="T8" fmla="*/ 791 w 791"/>
                <a:gd name="T9" fmla="*/ 794 h 794"/>
                <a:gd name="T10" fmla="*/ 14 w 791"/>
                <a:gd name="T11" fmla="*/ 781 h 794"/>
                <a:gd name="T12" fmla="*/ 777 w 791"/>
                <a:gd name="T13" fmla="*/ 781 h 794"/>
                <a:gd name="T14" fmla="*/ 777 w 791"/>
                <a:gd name="T15" fmla="*/ 13 h 794"/>
                <a:gd name="T16" fmla="*/ 14 w 791"/>
                <a:gd name="T17" fmla="*/ 13 h 794"/>
                <a:gd name="T18" fmla="*/ 14 w 791"/>
                <a:gd name="T19" fmla="*/ 781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794">
                  <a:moveTo>
                    <a:pt x="791" y="794"/>
                  </a:moveTo>
                  <a:lnTo>
                    <a:pt x="0" y="794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794"/>
                  </a:lnTo>
                  <a:close/>
                  <a:moveTo>
                    <a:pt x="14" y="781"/>
                  </a:moveTo>
                  <a:lnTo>
                    <a:pt x="777" y="781"/>
                  </a:lnTo>
                  <a:lnTo>
                    <a:pt x="777" y="13"/>
                  </a:lnTo>
                  <a:lnTo>
                    <a:pt x="14" y="13"/>
                  </a:lnTo>
                  <a:lnTo>
                    <a:pt x="14" y="7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9" name="Freeform 72"/>
            <p:cNvSpPr>
              <a:spLocks/>
            </p:cNvSpPr>
            <p:nvPr/>
          </p:nvSpPr>
          <p:spPr bwMode="auto">
            <a:xfrm flipV="1">
              <a:off x="931405" y="-3853"/>
              <a:ext cx="471330" cy="470095"/>
            </a:xfrm>
            <a:custGeom>
              <a:avLst/>
              <a:gdLst>
                <a:gd name="T0" fmla="*/ 782 w 1582"/>
                <a:gd name="T1" fmla="*/ 1577 h 1577"/>
                <a:gd name="T2" fmla="*/ 0 w 1582"/>
                <a:gd name="T3" fmla="*/ 791 h 1577"/>
                <a:gd name="T4" fmla="*/ 9 w 1582"/>
                <a:gd name="T5" fmla="*/ 782 h 1577"/>
                <a:gd name="T6" fmla="*/ 782 w 1582"/>
                <a:gd name="T7" fmla="*/ 1558 h 1577"/>
                <a:gd name="T8" fmla="*/ 1562 w 1582"/>
                <a:gd name="T9" fmla="*/ 786 h 1577"/>
                <a:gd name="T10" fmla="*/ 777 w 1582"/>
                <a:gd name="T11" fmla="*/ 10 h 1577"/>
                <a:gd name="T12" fmla="*/ 787 w 1582"/>
                <a:gd name="T13" fmla="*/ 0 h 1577"/>
                <a:gd name="T14" fmla="*/ 1582 w 1582"/>
                <a:gd name="T15" fmla="*/ 786 h 1577"/>
                <a:gd name="T16" fmla="*/ 782 w 1582"/>
                <a:gd name="T17" fmla="*/ 15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2" h="1577">
                  <a:moveTo>
                    <a:pt x="782" y="1577"/>
                  </a:moveTo>
                  <a:lnTo>
                    <a:pt x="0" y="791"/>
                  </a:lnTo>
                  <a:lnTo>
                    <a:pt x="9" y="782"/>
                  </a:lnTo>
                  <a:lnTo>
                    <a:pt x="782" y="1558"/>
                  </a:lnTo>
                  <a:lnTo>
                    <a:pt x="1562" y="786"/>
                  </a:lnTo>
                  <a:lnTo>
                    <a:pt x="777" y="10"/>
                  </a:lnTo>
                  <a:lnTo>
                    <a:pt x="787" y="0"/>
                  </a:lnTo>
                  <a:lnTo>
                    <a:pt x="1582" y="786"/>
                  </a:lnTo>
                  <a:lnTo>
                    <a:pt x="782" y="15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2" name="Freeform 75"/>
            <p:cNvSpPr>
              <a:spLocks/>
            </p:cNvSpPr>
            <p:nvPr/>
          </p:nvSpPr>
          <p:spPr bwMode="auto">
            <a:xfrm flipV="1">
              <a:off x="1161257" y="114117"/>
              <a:ext cx="121633" cy="236835"/>
            </a:xfrm>
            <a:custGeom>
              <a:avLst/>
              <a:gdLst>
                <a:gd name="T0" fmla="*/ 397 w 407"/>
                <a:gd name="T1" fmla="*/ 795 h 795"/>
                <a:gd name="T2" fmla="*/ 0 w 407"/>
                <a:gd name="T3" fmla="*/ 398 h 795"/>
                <a:gd name="T4" fmla="*/ 398 w 407"/>
                <a:gd name="T5" fmla="*/ 0 h 795"/>
                <a:gd name="T6" fmla="*/ 407 w 407"/>
                <a:gd name="T7" fmla="*/ 10 h 795"/>
                <a:gd name="T8" fmla="*/ 20 w 407"/>
                <a:gd name="T9" fmla="*/ 398 h 795"/>
                <a:gd name="T10" fmla="*/ 406 w 407"/>
                <a:gd name="T11" fmla="*/ 785 h 795"/>
                <a:gd name="T12" fmla="*/ 397 w 407"/>
                <a:gd name="T13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" h="795">
                  <a:moveTo>
                    <a:pt x="397" y="795"/>
                  </a:moveTo>
                  <a:lnTo>
                    <a:pt x="0" y="398"/>
                  </a:lnTo>
                  <a:lnTo>
                    <a:pt x="398" y="0"/>
                  </a:lnTo>
                  <a:lnTo>
                    <a:pt x="407" y="10"/>
                  </a:lnTo>
                  <a:lnTo>
                    <a:pt x="20" y="398"/>
                  </a:lnTo>
                  <a:lnTo>
                    <a:pt x="406" y="785"/>
                  </a:lnTo>
                  <a:lnTo>
                    <a:pt x="397" y="7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3" name="Freeform 15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777 w 787"/>
                <a:gd name="T1" fmla="*/ 791 h 791"/>
                <a:gd name="T2" fmla="*/ 0 w 787"/>
                <a:gd name="T3" fmla="*/ 9 h 791"/>
                <a:gd name="T4" fmla="*/ 9 w 787"/>
                <a:gd name="T5" fmla="*/ 0 h 791"/>
                <a:gd name="T6" fmla="*/ 787 w 787"/>
                <a:gd name="T7" fmla="*/ 782 h 791"/>
                <a:gd name="T8" fmla="*/ 777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777" y="79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87" y="782"/>
                  </a:lnTo>
                  <a:lnTo>
                    <a:pt x="777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4" name="Freeform 16"/>
            <p:cNvSpPr>
              <a:spLocks/>
            </p:cNvSpPr>
            <p:nvPr/>
          </p:nvSpPr>
          <p:spPr bwMode="auto">
            <a:xfrm flipV="1">
              <a:off x="234762" y="695928"/>
              <a:ext cx="234324" cy="235941"/>
            </a:xfrm>
            <a:custGeom>
              <a:avLst/>
              <a:gdLst>
                <a:gd name="T0" fmla="*/ 9 w 787"/>
                <a:gd name="T1" fmla="*/ 791 h 791"/>
                <a:gd name="T2" fmla="*/ 0 w 787"/>
                <a:gd name="T3" fmla="*/ 782 h 791"/>
                <a:gd name="T4" fmla="*/ 777 w 787"/>
                <a:gd name="T5" fmla="*/ 0 h 791"/>
                <a:gd name="T6" fmla="*/ 787 w 787"/>
                <a:gd name="T7" fmla="*/ 9 h 791"/>
                <a:gd name="T8" fmla="*/ 9 w 787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791">
                  <a:moveTo>
                    <a:pt x="9" y="791"/>
                  </a:moveTo>
                  <a:lnTo>
                    <a:pt x="0" y="782"/>
                  </a:lnTo>
                  <a:lnTo>
                    <a:pt x="777" y="0"/>
                  </a:lnTo>
                  <a:lnTo>
                    <a:pt x="787" y="9"/>
                  </a:lnTo>
                  <a:lnTo>
                    <a:pt x="9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7" name="Freeform 58"/>
            <p:cNvSpPr>
              <a:spLocks/>
            </p:cNvSpPr>
            <p:nvPr/>
          </p:nvSpPr>
          <p:spPr bwMode="auto">
            <a:xfrm flipV="1">
              <a:off x="930746" y="-2066"/>
              <a:ext cx="234324" cy="235048"/>
            </a:xfrm>
            <a:custGeom>
              <a:avLst/>
              <a:gdLst>
                <a:gd name="T0" fmla="*/ 10 w 786"/>
                <a:gd name="T1" fmla="*/ 791 h 791"/>
                <a:gd name="T2" fmla="*/ 0 w 786"/>
                <a:gd name="T3" fmla="*/ 780 h 791"/>
                <a:gd name="T4" fmla="*/ 777 w 786"/>
                <a:gd name="T5" fmla="*/ 0 h 791"/>
                <a:gd name="T6" fmla="*/ 786 w 786"/>
                <a:gd name="T7" fmla="*/ 9 h 791"/>
                <a:gd name="T8" fmla="*/ 10 w 786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791">
                  <a:moveTo>
                    <a:pt x="10" y="791"/>
                  </a:moveTo>
                  <a:lnTo>
                    <a:pt x="0" y="780"/>
                  </a:lnTo>
                  <a:lnTo>
                    <a:pt x="777" y="0"/>
                  </a:lnTo>
                  <a:lnTo>
                    <a:pt x="786" y="9"/>
                  </a:lnTo>
                  <a:lnTo>
                    <a:pt x="10" y="7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35" name="그룹 234"/>
          <p:cNvGrpSpPr/>
          <p:nvPr/>
        </p:nvGrpSpPr>
        <p:grpSpPr>
          <a:xfrm>
            <a:off x="0" y="963716"/>
            <a:ext cx="9144000" cy="271136"/>
            <a:chOff x="45074" y="925617"/>
            <a:chExt cx="5223874" cy="0"/>
          </a:xfrm>
        </p:grpSpPr>
        <p:cxnSp>
          <p:nvCxnSpPr>
            <p:cNvPr id="236" name="직선 연결선 235"/>
            <p:cNvCxnSpPr/>
            <p:nvPr/>
          </p:nvCxnSpPr>
          <p:spPr>
            <a:xfrm>
              <a:off x="3882791" y="925617"/>
              <a:ext cx="1386157" cy="0"/>
            </a:xfrm>
            <a:prstGeom prst="line">
              <a:avLst/>
            </a:prstGeom>
            <a:ln w="76200">
              <a:solidFill>
                <a:srgbClr val="FAC2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직선 연결선 236"/>
            <p:cNvCxnSpPr/>
            <p:nvPr/>
          </p:nvCxnSpPr>
          <p:spPr>
            <a:xfrm>
              <a:off x="2065100" y="925617"/>
              <a:ext cx="2283102" cy="0"/>
            </a:xfrm>
            <a:prstGeom prst="line">
              <a:avLst/>
            </a:prstGeom>
            <a:ln w="76200">
              <a:solidFill>
                <a:srgbClr val="008E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직선 연결선 237"/>
            <p:cNvCxnSpPr/>
            <p:nvPr/>
          </p:nvCxnSpPr>
          <p:spPr>
            <a:xfrm>
              <a:off x="45074" y="925617"/>
              <a:ext cx="2685589" cy="0"/>
            </a:xfrm>
            <a:prstGeom prst="line">
              <a:avLst/>
            </a:prstGeom>
            <a:ln w="76200">
              <a:solidFill>
                <a:srgbClr val="E40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7" name="직사각형 136"/>
          <p:cNvSpPr/>
          <p:nvPr/>
        </p:nvSpPr>
        <p:spPr>
          <a:xfrm>
            <a:off x="8696423" y="6381328"/>
            <a:ext cx="2880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58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5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8" name="제목 5"/>
          <p:cNvSpPr txBox="1">
            <a:spLocks/>
          </p:cNvSpPr>
          <p:nvPr/>
        </p:nvSpPr>
        <p:spPr>
          <a:xfrm>
            <a:off x="1256523" y="171979"/>
            <a:ext cx="7165342" cy="659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작품 제작과정  </a:t>
            </a:r>
          </a:p>
        </p:txBody>
      </p:sp>
    </p:spTree>
    <p:extLst>
      <p:ext uri="{BB962C8B-B14F-4D97-AF65-F5344CB8AC3E}">
        <p14:creationId xmlns:p14="http://schemas.microsoft.com/office/powerpoint/2010/main" val="2780198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2553</TotalTime>
  <Words>283</Words>
  <Application>Microsoft Office PowerPoint</Application>
  <PresentationFormat>화면 슬라이드 쇼(4:3)</PresentationFormat>
  <Paragraphs>83</Paragraphs>
  <Slides>11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6" baseType="lpstr">
      <vt:lpstr>HY견고딕</vt:lpstr>
      <vt:lpstr>맑은 고딕</vt:lpstr>
      <vt:lpstr>한컴 말랑말랑 Bold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Administrator</dc:creator>
  <cp:lastModifiedBy>jung</cp:lastModifiedBy>
  <cp:revision>115</cp:revision>
  <cp:lastPrinted>2014-07-17T06:32:57Z</cp:lastPrinted>
  <dcterms:created xsi:type="dcterms:W3CDTF">2013-04-09T04:53:13Z</dcterms:created>
  <dcterms:modified xsi:type="dcterms:W3CDTF">2026-04-24T05:34:38Z</dcterms:modified>
</cp:coreProperties>
</file>