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</p:sldIdLst>
  <p:sldSz cx="9144000" cy="6858000" type="screen4x3"/>
  <p:notesSz cx="6735763" cy="98663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17C0B42-84AD-4553-A259-81CE5DBB80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B2F23559-D5A7-4F86-A01F-11D669E67F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AA07-6AB1-4D2B-A3D2-9909D4064BEB}" type="datetimeFigureOut">
              <a:rPr lang="ko-KR" altLang="en-US" smtClean="0"/>
              <a:t>2026-05-18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834D36DD-3D59-47D8-9C56-339F581568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180940AF-F9ED-4849-8376-B4231F0A5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6DC9D-5E1B-4051-968E-4826844816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7479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1C7BAE7F-5F69-417D-B341-C8240D1A92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36092DC6-A362-4F61-B7F5-4548B011F3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39D08AD-1D6D-45CD-BD1C-43C8183B22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CAA07-6AB1-4D2B-A3D2-9909D4064BEB}" type="datetimeFigureOut">
              <a:rPr lang="ko-KR" altLang="en-US" smtClean="0"/>
              <a:t>2026-05-18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BFF285C-4A6A-48AD-AB11-F7A2C4BDB6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5653CA1-5AEA-4A93-B0C7-5D62E7B2E7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16DC9D-5E1B-4051-968E-4826844816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24564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D37925BC-E4F3-46FB-B2A8-03D91483C8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EB2833C9-2260-4CD1-9A19-33FA27353AD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042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91A62AFD-4941-4DF4-96AB-CBE65B095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6D1AC64B-7E8E-4454-AA2B-3ECF29264B9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1417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4FDF329E-71C1-4B25-A276-1E5F145AD8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6369A2E6-7239-400C-9278-43C957BA3A8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3926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BE19F06B-B51A-408F-AF8D-6574A5F744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8171DDD1-681D-4118-A967-B73D74FC35B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01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C70A6B3A-06AD-476D-A031-78C776643E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C906E77C-D19E-428F-8046-ED1776C1171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2514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6E312EC8-D715-404B-8A2F-B8FE519ED6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F16FEADC-815C-4B23-8F78-8C1648AABCC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032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CCF22232-2FEC-4A57-8EAA-1AE839AB0A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64961717-D08E-4297-809A-3D7C9260B26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9764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22BAAB26-9C50-4CBF-821D-7F95B6DE99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6293DA4F-8AFE-40B9-8695-12A3DE1CCDE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226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40CF9177-1348-4DFE-9D54-5C8D73812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01F6ADA-297C-454B-8E25-1E1F292B08F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8517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11D053FD-ABFA-4E03-A10F-13C964494D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EC170B53-D824-4EF5-9ECE-C2489F8445A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2417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DF859935-81E7-4F4D-9C1A-D0EDDC335F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1A7C95BA-3F55-4B85-BCCF-48D2AE312B0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291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080D528E-9E53-4FC3-A728-13FB8E29D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498C5FC6-A561-42C3-AB1D-526DDCB3218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8970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1244DE6D-5C2A-47E3-B39E-E77D3AD166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C3447F57-624E-42FF-8212-CE5B96F5DC8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6452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C1357BDF-C6A0-4A24-A278-61B94EFAC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08AEAD5D-2863-44CA-AD83-9D8DDD74C7D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607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CC9DD0B9-F99C-4505-B77F-BD33B34C23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A8F281BB-950A-40F5-99C9-FDE26BDB259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4487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28E1BD16-09AE-4A4A-8FE5-506EF2E54E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FE9EA3AC-220D-44AD-A931-CF66194EA49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8178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C5E98C53-656E-482D-912F-DFD1C61618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CC80B22C-5AEF-4D79-8980-AA1128169E9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484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5813CBF7-5184-4CA3-B356-7BDFC13AEA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9E50B7AD-6996-4538-8DBA-41A67BCA9F5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9873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68EA907B-082E-4920-900B-B81AC0C3E7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BDC5C22-2328-46D0-8EBD-8416027C601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24268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0064DB0A-5D41-46AB-BD50-BE392DFEBB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944EFC65-4C89-46FD-B654-450EA93D491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9682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62F0D4CA-0DC8-4CB4-96AA-F9FAEF2EA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08A37836-B925-4180-95CB-008CA4B971F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1039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5DF13D0F-0868-4790-AFF9-8D817EF7DD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09646847-AFEE-4E40-98A7-76E5823D6AB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221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B5200CFB-DD01-42A9-B897-236F784C04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DA2C345B-2323-4F0E-AFE1-7D52F2CD5D9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0253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5212A95C-22FA-4D9A-BB41-9BE660230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B6967BC-B1F2-476A-8D37-C4D1BDB63FB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11652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0A140A24-BE20-44F6-B1AD-48B9B9732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78437A1F-F4C6-4E3A-9BC9-518AEB210DA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48570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F5DD2606-FF8A-482B-AEDC-FC632CA3AE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F67A0338-B20D-4AE0-8139-110CC7AF2DA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1622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FA902F51-AC65-4A24-A7DC-9E616B7A7E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0094E192-504E-44D2-86FF-778D474C812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04462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B32E623C-4374-4D18-A495-5AF43C7F41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EA90B1DB-B604-410A-9638-4432415103C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51774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A69B2318-1A5C-4742-8650-085872EAF6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3EA2CCB8-2D91-43D7-B144-59B26F52BB7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91868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ACED6CD7-1731-47EA-B978-F25B5F1438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6965E1A-DF84-4A42-AC38-1A731B94F8B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2089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F7BC37C1-A8F4-4B59-9B4E-273E89227E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099D6E00-BF8F-4913-AE29-0211EE5B5F8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5246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22CD6E8C-5092-4E0D-A104-FC13F0A5A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4EB25AF1-C1D6-435D-ADD8-BB2A48E8BE5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4394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C99CA3E4-C144-48E4-8013-2F3CFBCB17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60180BD-AB8B-4F54-BF7E-4FF76125352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602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EF8C1639-8D4B-451F-9898-0B3FBC0D30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8CAA0CA6-0730-42BD-BD9E-75070165448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908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F050805C-1BD3-441F-8F19-FF55EEB03C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8C5CC845-364B-4D4D-BF1B-44F6C211C44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4217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D4E7F29B-6D4B-45C6-A592-5C2F35A42D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85F85279-D5A3-4994-986B-5831FF56356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0984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화면 슬라이드 쇼(4:3)</PresentationFormat>
  <Paragraphs>0</Paragraphs>
  <Slides>36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36</vt:i4>
      </vt:variant>
    </vt:vector>
  </HeadingPairs>
  <TitlesOfParts>
    <vt:vector size="39" baseType="lpstr"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최난슬</dc:creator>
  <cp:lastModifiedBy>최난슬</cp:lastModifiedBy>
  <cp:revision>1</cp:revision>
  <dcterms:created xsi:type="dcterms:W3CDTF">2026-05-18T08:42:11Z</dcterms:created>
  <dcterms:modified xsi:type="dcterms:W3CDTF">2026-05-18T08:42:11Z</dcterms:modified>
</cp:coreProperties>
</file>