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7"/>
  </p:notesMasterIdLst>
  <p:sldIdLst>
    <p:sldId id="269" r:id="rId2"/>
    <p:sldId id="267" r:id="rId3"/>
    <p:sldId id="270" r:id="rId4"/>
    <p:sldId id="271" r:id="rId5"/>
    <p:sldId id="273" r:id="rId6"/>
    <p:sldId id="274" r:id="rId7"/>
    <p:sldId id="345" r:id="rId8"/>
    <p:sldId id="275" r:id="rId9"/>
    <p:sldId id="340" r:id="rId10"/>
    <p:sldId id="277" r:id="rId11"/>
    <p:sldId id="278" r:id="rId12"/>
    <p:sldId id="336" r:id="rId13"/>
    <p:sldId id="279" r:id="rId14"/>
    <p:sldId id="281" r:id="rId15"/>
    <p:sldId id="282" r:id="rId16"/>
    <p:sldId id="283" r:id="rId17"/>
    <p:sldId id="286" r:id="rId18"/>
    <p:sldId id="337" r:id="rId19"/>
    <p:sldId id="291" r:id="rId20"/>
    <p:sldId id="292" r:id="rId21"/>
    <p:sldId id="323" r:id="rId22"/>
    <p:sldId id="289" r:id="rId23"/>
    <p:sldId id="287" r:id="rId24"/>
    <p:sldId id="326" r:id="rId25"/>
    <p:sldId id="327" r:id="rId26"/>
    <p:sldId id="328" r:id="rId27"/>
    <p:sldId id="338" r:id="rId28"/>
    <p:sldId id="294" r:id="rId29"/>
    <p:sldId id="295" r:id="rId30"/>
    <p:sldId id="339" r:id="rId31"/>
    <p:sldId id="335" r:id="rId32"/>
    <p:sldId id="296" r:id="rId33"/>
    <p:sldId id="297" r:id="rId34"/>
    <p:sldId id="298" r:id="rId35"/>
    <p:sldId id="307" r:id="rId36"/>
    <p:sldId id="308" r:id="rId37"/>
    <p:sldId id="309" r:id="rId38"/>
    <p:sldId id="310" r:id="rId39"/>
    <p:sldId id="311" r:id="rId40"/>
    <p:sldId id="301" r:id="rId41"/>
    <p:sldId id="332" r:id="rId42"/>
    <p:sldId id="333" r:id="rId43"/>
    <p:sldId id="304" r:id="rId44"/>
    <p:sldId id="312" r:id="rId45"/>
    <p:sldId id="313" r:id="rId46"/>
    <p:sldId id="314" r:id="rId47"/>
    <p:sldId id="329" r:id="rId48"/>
    <p:sldId id="302" r:id="rId49"/>
    <p:sldId id="330" r:id="rId50"/>
    <p:sldId id="331" r:id="rId51"/>
    <p:sldId id="305" r:id="rId52"/>
    <p:sldId id="341" r:id="rId53"/>
    <p:sldId id="342" r:id="rId54"/>
    <p:sldId id="343" r:id="rId55"/>
    <p:sldId id="344" r:id="rId56"/>
  </p:sldIdLst>
  <p:sldSz cx="12192000" cy="6858000"/>
  <p:notesSz cx="6735763" cy="9866313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25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354" y="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presProps" Target="presProps.xml"/><Relationship Id="rId5" Type="http://schemas.openxmlformats.org/officeDocument/2006/relationships/slide" Target="slides/slide4.xml"/><Relationship Id="rId61" Type="http://schemas.openxmlformats.org/officeDocument/2006/relationships/tableStyles" Target="tableStyles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9413" cy="4953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14763" y="0"/>
            <a:ext cx="2919412" cy="4953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9005A08-BFAB-451D-9EA3-81C4B335B9CE}" type="datetimeFigureOut">
              <a:rPr lang="ko-KR" altLang="en-US" smtClean="0"/>
              <a:t>2023-08-22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409575" y="1233488"/>
            <a:ext cx="5916613" cy="3328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73100" y="4748213"/>
            <a:ext cx="5389563" cy="3884612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9371013"/>
            <a:ext cx="2919413" cy="4953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14763" y="9371013"/>
            <a:ext cx="2919412" cy="4953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FCA69E4-C2C9-4C43-9C3D-FFD86F5E81B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63441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C7FCEBBF-9CA1-4CA0-9150-59C44826FE8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1CC021CD-A83B-4F8D-936A-BBFD6DB4F15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AD44E3FD-BD56-40F0-90F0-0DA5200B18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860208-9B33-4780-A8E3-36C56B8086F6}" type="datetime1">
              <a:rPr lang="ko-KR" altLang="en-US" smtClean="0"/>
              <a:t>2023-08-22</a:t>
            </a:fld>
            <a:endParaRPr lang="ko-KR" altLang="en-US" dirty="0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719A66BC-D2A2-4663-B37F-6880008D34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116A889A-DA07-4C72-85D8-1170265DB7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F2A4A9-7997-4532-BEA3-0A3C5C5F13EA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0733191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8AFA578B-32E0-4679-B190-7A63140AB1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904D6095-F92C-4EA0-B291-E1E788B0E92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ADCBAF27-D0F7-4C16-9D97-B12B381937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CFA4E8-8E7D-48A9-BBFF-AC92EEDACB74}" type="datetime1">
              <a:rPr lang="ko-KR" altLang="en-US" smtClean="0"/>
              <a:t>2023-08-22</a:t>
            </a:fld>
            <a:endParaRPr lang="ko-KR" altLang="en-US" dirty="0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B11209F9-061F-4480-96C6-6BF088EC8C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27D30760-30C9-4464-9F29-C23E123705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F2A4A9-7997-4532-BEA3-0A3C5C5F13EA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2965498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>
            <a:extLst>
              <a:ext uri="{FF2B5EF4-FFF2-40B4-BE49-F238E27FC236}">
                <a16:creationId xmlns:a16="http://schemas.microsoft.com/office/drawing/2014/main" id="{DC235899-D280-48A4-976E-4B4D974C7E0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3F363245-ADCC-4164-A0DD-954A89C5676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8935829D-EDB2-4CDF-AB0A-F8E1A192F0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1522C8-84C6-4BCF-9764-63876A3CF625}" type="datetime1">
              <a:rPr lang="ko-KR" altLang="en-US" smtClean="0"/>
              <a:t>2023-08-22</a:t>
            </a:fld>
            <a:endParaRPr lang="ko-KR" altLang="en-US" dirty="0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F96F4E7F-44F1-45D9-9315-4818BF32AF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EE752E9B-C6BD-4A75-BD68-B731B085B7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F2A4A9-7997-4532-BEA3-0A3C5C5F13EA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6700313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5CB4F27B-50E4-46F1-B0F7-0F680705E8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1A734668-AF0F-40FE-8918-0C6A570C1D6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BCDDC01F-3406-4813-A78C-8749D05563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FE356F-B3E7-4BC9-9937-28087516934E}" type="datetime1">
              <a:rPr lang="ko-KR" altLang="en-US" smtClean="0"/>
              <a:t>2023-08-22</a:t>
            </a:fld>
            <a:endParaRPr lang="ko-KR" altLang="en-US" dirty="0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E2400F81-251E-4F8E-AA4F-CD48DC9754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6E74B8C3-021A-47E5-8AE2-B8A2687225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F2A4A9-7997-4532-BEA3-0A3C5C5F13EA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5790889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0043EBA2-A777-47DE-9E00-FFBCB48DDF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D72FC48A-D0F4-4424-8403-CEA6871DCE1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3751CD22-394A-4675-8BAE-4EC69525BD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C28338-9C71-4C21-9A73-C78DDA45A089}" type="datetime1">
              <a:rPr lang="ko-KR" altLang="en-US" smtClean="0"/>
              <a:t>2023-08-22</a:t>
            </a:fld>
            <a:endParaRPr lang="ko-KR" altLang="en-US" dirty="0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AC270892-F74B-47CE-926F-15A6D068F8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BB15F43E-6FD5-4740-9048-FE09FEED2C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F2A4A9-7997-4532-BEA3-0A3C5C5F13EA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6733162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B4B5133F-7919-441D-80A0-8F82A814C3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71271F9C-46B0-4307-897C-44AFAECBD3E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685AB4B0-4650-4901-A09E-0D20B72052E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97DD08FD-98A6-4F71-9766-9B70D0E033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026104-11A8-4712-874E-275CACBD4E8C}" type="datetime1">
              <a:rPr lang="ko-KR" altLang="en-US" smtClean="0"/>
              <a:t>2023-08-22</a:t>
            </a:fld>
            <a:endParaRPr lang="ko-KR" altLang="en-US" dirty="0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05EDB2A6-25AB-4F39-8153-0EC6D862B9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1A49F81F-D0CB-48CA-955B-CA6A946FF0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F2A4A9-7997-4532-BEA3-0A3C5C5F13EA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5543872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B26709B1-2D3D-40D9-ADEE-63C00CCBFA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329EF818-DC6C-40F5-B668-015165718C6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0050EFC2-4DC9-42C1-8074-BD2E6313F5B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4A0F9E50-1AEF-40ED-B713-C3E2AC55E16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6" name="내용 개체 틀 5">
            <a:extLst>
              <a:ext uri="{FF2B5EF4-FFF2-40B4-BE49-F238E27FC236}">
                <a16:creationId xmlns:a16="http://schemas.microsoft.com/office/drawing/2014/main" id="{2E110983-578A-45DC-B055-BA27ADA7020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3DFBE9A1-4E91-4945-86DF-A29795DAD3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1A45FE-DA7D-4DA9-9AE9-6AE2AA45A3E3}" type="datetime1">
              <a:rPr lang="ko-KR" altLang="en-US" smtClean="0"/>
              <a:t>2023-08-22</a:t>
            </a:fld>
            <a:endParaRPr lang="ko-KR" altLang="en-US" dirty="0"/>
          </a:p>
        </p:txBody>
      </p:sp>
      <p:sp>
        <p:nvSpPr>
          <p:cNvPr id="8" name="바닥글 개체 틀 7">
            <a:extLst>
              <a:ext uri="{FF2B5EF4-FFF2-40B4-BE49-F238E27FC236}">
                <a16:creationId xmlns:a16="http://schemas.microsoft.com/office/drawing/2014/main" id="{996F74F9-422A-4B23-8F83-3F3DE50961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9" name="슬라이드 번호 개체 틀 8">
            <a:extLst>
              <a:ext uri="{FF2B5EF4-FFF2-40B4-BE49-F238E27FC236}">
                <a16:creationId xmlns:a16="http://schemas.microsoft.com/office/drawing/2014/main" id="{84856CFA-EB28-4B4C-868E-4F2453B0CE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F2A4A9-7997-4532-BEA3-0A3C5C5F13EA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8616929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8B5EBCC9-78BE-4A0A-A55D-A2D2F88CFB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EF43A357-3DAC-4ABE-9838-91C8851D08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714AF4-40D4-4809-800E-A337DABD31B7}" type="datetime1">
              <a:rPr lang="ko-KR" altLang="en-US" smtClean="0"/>
              <a:t>2023-08-22</a:t>
            </a:fld>
            <a:endParaRPr lang="ko-KR" altLang="en-US" dirty="0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7A9815F7-6A0D-4D54-972F-8C101A6F40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7695E4F5-6587-4FA6-81ED-DE585AF195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F2A4A9-7997-4532-BEA3-0A3C5C5F13EA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6526543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>
            <a:extLst>
              <a:ext uri="{FF2B5EF4-FFF2-40B4-BE49-F238E27FC236}">
                <a16:creationId xmlns:a16="http://schemas.microsoft.com/office/drawing/2014/main" id="{8D79779C-CC45-4DCA-85AA-AD3BD761B3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A6ED58-2A6E-4D25-A185-186DE09051D9}" type="datetime1">
              <a:rPr lang="ko-KR" altLang="en-US" smtClean="0"/>
              <a:t>2023-08-22</a:t>
            </a:fld>
            <a:endParaRPr lang="ko-KR" altLang="en-US" dirty="0"/>
          </a:p>
        </p:txBody>
      </p:sp>
      <p:sp>
        <p:nvSpPr>
          <p:cNvPr id="3" name="바닥글 개체 틀 2">
            <a:extLst>
              <a:ext uri="{FF2B5EF4-FFF2-40B4-BE49-F238E27FC236}">
                <a16:creationId xmlns:a16="http://schemas.microsoft.com/office/drawing/2014/main" id="{9EFC5C3F-32D9-419B-9315-62FECE86EE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9F7B6424-523A-45D1-862B-900DA8DF33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F2A4A9-7997-4532-BEA3-0A3C5C5F13EA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4640262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20BD2412-82EF-4570-97B8-419CBCA2A6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33A0687A-76BC-43C9-8140-5C36E51A708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C8AEB43C-FBD9-486B-8876-0CB957348ED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BA71F4BC-50A9-4B02-BFDB-BBC35851FD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88D9B6-4035-48D8-AC00-FE7B95410D57}" type="datetime1">
              <a:rPr lang="ko-KR" altLang="en-US" smtClean="0"/>
              <a:t>2023-08-22</a:t>
            </a:fld>
            <a:endParaRPr lang="ko-KR" altLang="en-US" dirty="0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8377F7C9-9AC5-4369-9086-F82E4FC3EF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A79EB941-AB25-487F-83CB-C616D647CE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F2A4A9-7997-4532-BEA3-0A3C5C5F13EA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8376639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7EF4CBE7-9801-4691-B44E-B4B8FF9797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3DB25079-A4FA-41BC-AE9C-8DEC054589A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 dirty="0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8AC02E25-20D3-4647-9C35-7BE54872955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BCEC919E-C184-4CC9-9C35-84CBB7F9D1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A6CD41-1FF8-4DC3-B57C-B14F4509C373}" type="datetime1">
              <a:rPr lang="ko-KR" altLang="en-US" smtClean="0"/>
              <a:t>2023-08-22</a:t>
            </a:fld>
            <a:endParaRPr lang="ko-KR" altLang="en-US" dirty="0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2403848F-CC57-4349-9488-2432780CF2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A45B6138-3EE5-457E-A433-B1C932AA86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F2A4A9-7997-4532-BEA3-0A3C5C5F13EA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5893710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>
            <a:extLst>
              <a:ext uri="{FF2B5EF4-FFF2-40B4-BE49-F238E27FC236}">
                <a16:creationId xmlns:a16="http://schemas.microsoft.com/office/drawing/2014/main" id="{594D61E7-7C47-4714-8845-B86007B476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B8B86F23-A8B8-4CB4-99DA-83DB1EDB49D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6D304440-0C96-4A08-9554-41236742166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4835AF-BF23-4D17-94CE-351B68FBB659}" type="datetime1">
              <a:rPr lang="ko-KR" altLang="en-US" smtClean="0"/>
              <a:t>2023-08-22</a:t>
            </a:fld>
            <a:endParaRPr lang="ko-KR" altLang="en-US" dirty="0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CDF35B3B-546D-46E2-94AB-B57BBADD653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 dirty="0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8A47B9EC-265C-4FD6-B6A6-1B12E4B2485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7F2A4A9-7997-4532-BEA3-0A3C5C5F13EA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9117695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5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5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5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5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5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5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5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5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5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5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5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5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5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5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5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5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5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5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5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5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5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png"/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5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png"/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png"/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5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6.png"/><Relationship Id="rId1" Type="http://schemas.openxmlformats.org/officeDocument/2006/relationships/slideLayout" Target="../slideLayouts/slideLayout5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png"/><Relationship Id="rId2" Type="http://schemas.openxmlformats.org/officeDocument/2006/relationships/image" Target="../media/image87.png"/><Relationship Id="rId1" Type="http://schemas.openxmlformats.org/officeDocument/2006/relationships/slideLayout" Target="../slideLayouts/slideLayout5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png"/><Relationship Id="rId2" Type="http://schemas.openxmlformats.org/officeDocument/2006/relationships/image" Target="../media/image89.png"/><Relationship Id="rId1" Type="http://schemas.openxmlformats.org/officeDocument/2006/relationships/slideLayout" Target="../slideLayouts/slideLayout5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png"/><Relationship Id="rId2" Type="http://schemas.openxmlformats.org/officeDocument/2006/relationships/image" Target="../media/image91.png"/><Relationship Id="rId1" Type="http://schemas.openxmlformats.org/officeDocument/2006/relationships/slideLayout" Target="../slideLayouts/slideLayout5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3.pn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2E29AE47-2A88-4EEF-8D0E-56A4E1D1C5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4938" y="136526"/>
            <a:ext cx="1560512" cy="463550"/>
          </a:xfrm>
        </p:spPr>
        <p:txBody>
          <a:bodyPr>
            <a:normAutofit/>
          </a:bodyPr>
          <a:lstStyle/>
          <a:p>
            <a:r>
              <a:rPr lang="ko-KR" altLang="en-US" sz="2400" b="1" dirty="0"/>
              <a:t>전주 </a:t>
            </a:r>
            <a:r>
              <a:rPr lang="en-US" altLang="ko-KR" sz="2400" b="1" dirty="0"/>
              <a:t>1</a:t>
            </a:r>
            <a:endParaRPr lang="ko-KR" altLang="en-US" sz="2400" b="1" dirty="0"/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11528FE2-CE39-4C97-9E5A-7B97F7F563A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44513" y="795338"/>
            <a:ext cx="5475288" cy="463550"/>
          </a:xfrm>
        </p:spPr>
        <p:txBody>
          <a:bodyPr>
            <a:normAutofit/>
          </a:bodyPr>
          <a:lstStyle/>
          <a:p>
            <a:r>
              <a:rPr lang="ko-KR" altLang="en-US" dirty="0"/>
              <a:t>아중 원할머니보쌈 앞 </a:t>
            </a:r>
            <a:r>
              <a:rPr lang="en-US" altLang="ko-KR" dirty="0"/>
              <a:t>07:40</a:t>
            </a:r>
            <a:endParaRPr lang="ko-KR" altLang="en-US" dirty="0"/>
          </a:p>
        </p:txBody>
      </p:sp>
      <p:pic>
        <p:nvPicPr>
          <p:cNvPr id="7" name="내용 개체 틀 6">
            <a:extLst>
              <a:ext uri="{FF2B5EF4-FFF2-40B4-BE49-F238E27FC236}">
                <a16:creationId xmlns:a16="http://schemas.microsoft.com/office/drawing/2014/main" id="{68FCFD45-6B37-4076-8572-D88C03BF2700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544513" y="1885129"/>
            <a:ext cx="5475287" cy="3762429"/>
          </a:xfrm>
          <a:prstGeom prst="rect">
            <a:avLst/>
          </a:prstGeom>
        </p:spPr>
      </p:pic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0D1A0A89-7CDD-4895-9916-FCE674D994F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199" y="795338"/>
            <a:ext cx="5475287" cy="463550"/>
          </a:xfrm>
        </p:spPr>
        <p:txBody>
          <a:bodyPr>
            <a:normAutofit/>
          </a:bodyPr>
          <a:lstStyle/>
          <a:p>
            <a:r>
              <a:rPr lang="ko-KR" altLang="en-US" dirty="0"/>
              <a:t>노동청사건너편 </a:t>
            </a:r>
            <a:r>
              <a:rPr lang="en-US" altLang="ko-KR" dirty="0"/>
              <a:t>07:45</a:t>
            </a:r>
            <a:endParaRPr lang="ko-KR" altLang="en-US" dirty="0"/>
          </a:p>
        </p:txBody>
      </p:sp>
      <p:sp>
        <p:nvSpPr>
          <p:cNvPr id="11" name="타원 10">
            <a:extLst>
              <a:ext uri="{FF2B5EF4-FFF2-40B4-BE49-F238E27FC236}">
                <a16:creationId xmlns:a16="http://schemas.microsoft.com/office/drawing/2014/main" id="{0E53A59B-DD55-4374-94ED-5136728DDDCE}"/>
              </a:ext>
            </a:extLst>
          </p:cNvPr>
          <p:cNvSpPr/>
          <p:nvPr/>
        </p:nvSpPr>
        <p:spPr>
          <a:xfrm>
            <a:off x="3282156" y="3375837"/>
            <a:ext cx="216342" cy="218598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2" name="타원 11">
            <a:extLst>
              <a:ext uri="{FF2B5EF4-FFF2-40B4-BE49-F238E27FC236}">
                <a16:creationId xmlns:a16="http://schemas.microsoft.com/office/drawing/2014/main" id="{73781A37-02B2-4B6D-AC59-E586C4389231}"/>
              </a:ext>
            </a:extLst>
          </p:cNvPr>
          <p:cNvSpPr/>
          <p:nvPr/>
        </p:nvSpPr>
        <p:spPr>
          <a:xfrm>
            <a:off x="9144134" y="3519328"/>
            <a:ext cx="216342" cy="218598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pic>
        <p:nvPicPr>
          <p:cNvPr id="4" name="그림 3">
            <a:extLst>
              <a:ext uri="{FF2B5EF4-FFF2-40B4-BE49-F238E27FC236}">
                <a16:creationId xmlns:a16="http://schemas.microsoft.com/office/drawing/2014/main" id="{8AA36993-87D2-4940-A812-E95A16312AD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29198" y="1900664"/>
            <a:ext cx="5728113" cy="3762000"/>
          </a:xfrm>
          <a:prstGeom prst="rect">
            <a:avLst/>
          </a:prstGeom>
        </p:spPr>
      </p:pic>
      <p:sp>
        <p:nvSpPr>
          <p:cNvPr id="14" name="타원 13">
            <a:extLst>
              <a:ext uri="{FF2B5EF4-FFF2-40B4-BE49-F238E27FC236}">
                <a16:creationId xmlns:a16="http://schemas.microsoft.com/office/drawing/2014/main" id="{C0657B07-8FAA-421F-AEB8-0C8512AAA397}"/>
              </a:ext>
            </a:extLst>
          </p:cNvPr>
          <p:cNvSpPr/>
          <p:nvPr/>
        </p:nvSpPr>
        <p:spPr>
          <a:xfrm>
            <a:off x="8927792" y="4003725"/>
            <a:ext cx="216342" cy="218598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8" name="슬라이드 번호 개체 틀 7">
            <a:extLst>
              <a:ext uri="{FF2B5EF4-FFF2-40B4-BE49-F238E27FC236}">
                <a16:creationId xmlns:a16="http://schemas.microsoft.com/office/drawing/2014/main" id="{589319DF-ACD1-44EA-9281-39CD58DB79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F2A4A9-7997-4532-BEA3-0A3C5C5F13EA}" type="slidenum">
              <a:rPr lang="ko-KR" altLang="en-US" smtClean="0"/>
              <a:t>1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3017861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2E29AE47-2A88-4EEF-8D0E-56A4E1D1C5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4938" y="136526"/>
            <a:ext cx="1560512" cy="463550"/>
          </a:xfrm>
        </p:spPr>
        <p:txBody>
          <a:bodyPr>
            <a:normAutofit/>
          </a:bodyPr>
          <a:lstStyle/>
          <a:p>
            <a:r>
              <a:rPr lang="ko-KR" altLang="en-US" sz="2400" b="1" dirty="0"/>
              <a:t>전주 </a:t>
            </a:r>
            <a:r>
              <a:rPr lang="en-US" altLang="ko-KR" sz="2400" b="1" dirty="0"/>
              <a:t>6</a:t>
            </a:r>
            <a:endParaRPr lang="ko-KR" altLang="en-US" sz="2400" b="1" dirty="0"/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11528FE2-CE39-4C97-9E5A-7B97F7F563A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44513" y="795338"/>
            <a:ext cx="5475288" cy="463550"/>
          </a:xfrm>
        </p:spPr>
        <p:txBody>
          <a:bodyPr>
            <a:normAutofit/>
          </a:bodyPr>
          <a:lstStyle/>
          <a:p>
            <a:r>
              <a:rPr lang="ko-KR" altLang="en-US" dirty="0"/>
              <a:t>인후</a:t>
            </a:r>
            <a:r>
              <a:rPr lang="en-US" altLang="ko-KR" dirty="0"/>
              <a:t>1</a:t>
            </a:r>
            <a:r>
              <a:rPr lang="ko-KR" altLang="en-US" dirty="0"/>
              <a:t>동사무소</a:t>
            </a:r>
            <a:r>
              <a:rPr lang="en-US" altLang="ko-KR" dirty="0"/>
              <a:t> 07:45</a:t>
            </a:r>
            <a:endParaRPr lang="ko-KR" altLang="en-US" dirty="0"/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0D1A0A89-7CDD-4895-9916-FCE674D994F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199" y="795338"/>
            <a:ext cx="5475287" cy="463550"/>
          </a:xfrm>
        </p:spPr>
        <p:txBody>
          <a:bodyPr>
            <a:normAutofit/>
          </a:bodyPr>
          <a:lstStyle/>
          <a:p>
            <a:r>
              <a:rPr lang="ko-KR" altLang="en-US" dirty="0"/>
              <a:t>사학연금승강장</a:t>
            </a:r>
            <a:r>
              <a:rPr lang="en-US" altLang="ko-KR" dirty="0"/>
              <a:t> 07:50</a:t>
            </a:r>
            <a:endParaRPr lang="ko-KR" altLang="en-US" dirty="0"/>
          </a:p>
        </p:txBody>
      </p:sp>
      <p:pic>
        <p:nvPicPr>
          <p:cNvPr id="8" name="내용 개체 틀 7">
            <a:extLst>
              <a:ext uri="{FF2B5EF4-FFF2-40B4-BE49-F238E27FC236}">
                <a16:creationId xmlns:a16="http://schemas.microsoft.com/office/drawing/2014/main" id="{E7FCC08C-C207-48B5-B7B6-E578012BBC95}"/>
              </a:ext>
            </a:extLst>
          </p:cNvPr>
          <p:cNvPicPr>
            <a:picLocks noGrp="1" noChangeAspect="1"/>
          </p:cNvPicPr>
          <p:nvPr>
            <p:ph sz="quarter" idx="4"/>
          </p:nvPr>
        </p:nvPicPr>
        <p:blipFill>
          <a:blip r:embed="rId2"/>
          <a:stretch>
            <a:fillRect/>
          </a:stretch>
        </p:blipFill>
        <p:spPr>
          <a:xfrm>
            <a:off x="6172200" y="1934228"/>
            <a:ext cx="5475288" cy="3664231"/>
          </a:xfrm>
          <a:prstGeom prst="rect">
            <a:avLst/>
          </a:prstGeom>
        </p:spPr>
      </p:pic>
      <p:pic>
        <p:nvPicPr>
          <p:cNvPr id="4" name="내용 개체 틀 3">
            <a:extLst>
              <a:ext uri="{FF2B5EF4-FFF2-40B4-BE49-F238E27FC236}">
                <a16:creationId xmlns:a16="http://schemas.microsoft.com/office/drawing/2014/main" id="{0C4859D5-BE9D-420D-BB5B-B86D3E9E9164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544513" y="1963543"/>
            <a:ext cx="5453062" cy="3605602"/>
          </a:xfrm>
          <a:prstGeom prst="rect">
            <a:avLst/>
          </a:prstGeom>
        </p:spPr>
      </p:pic>
      <p:sp>
        <p:nvSpPr>
          <p:cNvPr id="7" name="타원 6">
            <a:extLst>
              <a:ext uri="{FF2B5EF4-FFF2-40B4-BE49-F238E27FC236}">
                <a16:creationId xmlns:a16="http://schemas.microsoft.com/office/drawing/2014/main" id="{B9695824-9D8B-40E1-A543-510F7E45CF0D}"/>
              </a:ext>
            </a:extLst>
          </p:cNvPr>
          <p:cNvSpPr/>
          <p:nvPr/>
        </p:nvSpPr>
        <p:spPr>
          <a:xfrm>
            <a:off x="2816486" y="3146394"/>
            <a:ext cx="216342" cy="218598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9" name="타원 8">
            <a:extLst>
              <a:ext uri="{FF2B5EF4-FFF2-40B4-BE49-F238E27FC236}">
                <a16:creationId xmlns:a16="http://schemas.microsoft.com/office/drawing/2014/main" id="{A495318E-352E-4312-9758-0DEA2DABFE32}"/>
              </a:ext>
            </a:extLst>
          </p:cNvPr>
          <p:cNvSpPr/>
          <p:nvPr/>
        </p:nvSpPr>
        <p:spPr>
          <a:xfrm>
            <a:off x="9080126" y="3255693"/>
            <a:ext cx="216342" cy="218598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0" name="슬라이드 번호 개체 틀 9">
            <a:extLst>
              <a:ext uri="{FF2B5EF4-FFF2-40B4-BE49-F238E27FC236}">
                <a16:creationId xmlns:a16="http://schemas.microsoft.com/office/drawing/2014/main" id="{9BDCE50F-4508-4EE6-96BE-2586908093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F2A4A9-7997-4532-BEA3-0A3C5C5F13EA}" type="slidenum">
              <a:rPr lang="ko-KR" altLang="en-US" smtClean="0"/>
              <a:t>10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39037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3223" y="1908112"/>
            <a:ext cx="5060356" cy="38080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제목 1">
            <a:extLst>
              <a:ext uri="{FF2B5EF4-FFF2-40B4-BE49-F238E27FC236}">
                <a16:creationId xmlns:a16="http://schemas.microsoft.com/office/drawing/2014/main" id="{2E29AE47-2A88-4EEF-8D0E-56A4E1D1C5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4938" y="136526"/>
            <a:ext cx="1560512" cy="463550"/>
          </a:xfrm>
        </p:spPr>
        <p:txBody>
          <a:bodyPr>
            <a:normAutofit/>
          </a:bodyPr>
          <a:lstStyle/>
          <a:p>
            <a:r>
              <a:rPr lang="ko-KR" altLang="en-US" sz="2400" b="1" dirty="0"/>
              <a:t>전주 </a:t>
            </a:r>
            <a:r>
              <a:rPr lang="en-US" altLang="ko-KR" sz="2400" b="1" dirty="0"/>
              <a:t>6</a:t>
            </a:r>
            <a:endParaRPr lang="ko-KR" altLang="en-US" sz="2400" b="1" dirty="0"/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11528FE2-CE39-4C97-9E5A-7B97F7F563A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44513" y="795338"/>
            <a:ext cx="5475288" cy="463550"/>
          </a:xfrm>
        </p:spPr>
        <p:txBody>
          <a:bodyPr>
            <a:noAutofit/>
          </a:bodyPr>
          <a:lstStyle/>
          <a:p>
            <a:r>
              <a:rPr lang="ko-KR" altLang="en-US" sz="2000" dirty="0"/>
              <a:t>사대부고신토불이 앞</a:t>
            </a:r>
            <a:r>
              <a:rPr lang="en-US" altLang="ko-KR" sz="2000" dirty="0"/>
              <a:t>(</a:t>
            </a:r>
            <a:r>
              <a:rPr lang="ko-KR" altLang="en-US" sz="2000" dirty="0"/>
              <a:t>버스승강장</a:t>
            </a:r>
            <a:r>
              <a:rPr lang="en-US" altLang="ko-KR" sz="2000" dirty="0"/>
              <a:t>)</a:t>
            </a:r>
            <a:r>
              <a:rPr lang="ko-KR" altLang="en-US" sz="2000" dirty="0"/>
              <a:t> </a:t>
            </a:r>
            <a:r>
              <a:rPr lang="en-US" altLang="ko-KR" sz="2000" dirty="0"/>
              <a:t>07:53</a:t>
            </a:r>
            <a:endParaRPr lang="ko-KR" altLang="en-US" sz="2000" dirty="0"/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0D1A0A89-7CDD-4895-9916-FCE674D994F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199" y="795338"/>
            <a:ext cx="5475287" cy="463550"/>
          </a:xfrm>
        </p:spPr>
        <p:txBody>
          <a:bodyPr>
            <a:normAutofit fontScale="70000" lnSpcReduction="20000"/>
          </a:bodyPr>
          <a:lstStyle/>
          <a:p>
            <a:r>
              <a:rPr lang="en-US" altLang="ko-KR" dirty="0"/>
              <a:t>(</a:t>
            </a:r>
            <a:r>
              <a:rPr lang="ko-KR" altLang="en-US" dirty="0"/>
              <a:t>구</a:t>
            </a:r>
            <a:r>
              <a:rPr lang="en-US" altLang="ko-KR" dirty="0"/>
              <a:t>)</a:t>
            </a:r>
            <a:r>
              <a:rPr lang="ko-KR" altLang="en-US" dirty="0" err="1"/>
              <a:t>일양병원</a:t>
            </a:r>
            <a:r>
              <a:rPr lang="en-US" altLang="ko-KR" dirty="0"/>
              <a:t>(</a:t>
            </a:r>
            <a:r>
              <a:rPr lang="ko-KR" altLang="en-US" dirty="0"/>
              <a:t>소나무 한의원 건물 앞 승강장</a:t>
            </a:r>
            <a:r>
              <a:rPr lang="en-US" altLang="ko-KR" dirty="0"/>
              <a:t>)</a:t>
            </a:r>
            <a:r>
              <a:rPr lang="ko-KR" altLang="en-US" dirty="0"/>
              <a:t> </a:t>
            </a:r>
            <a:r>
              <a:rPr lang="en-US" altLang="ko-KR" dirty="0"/>
              <a:t>07:57</a:t>
            </a:r>
            <a:endParaRPr lang="ko-KR" altLang="en-US" dirty="0"/>
          </a:p>
        </p:txBody>
      </p:sp>
      <p:sp>
        <p:nvSpPr>
          <p:cNvPr id="17" name="타원 16">
            <a:extLst>
              <a:ext uri="{FF2B5EF4-FFF2-40B4-BE49-F238E27FC236}">
                <a16:creationId xmlns:a16="http://schemas.microsoft.com/office/drawing/2014/main" id="{E0046A4E-B774-4E88-B788-71797C90DDC5}"/>
              </a:ext>
            </a:extLst>
          </p:cNvPr>
          <p:cNvSpPr/>
          <p:nvPr/>
        </p:nvSpPr>
        <p:spPr>
          <a:xfrm>
            <a:off x="4378740" y="3477281"/>
            <a:ext cx="216342" cy="218598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400700C9-4860-4CBD-9AD2-4ED12249F1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F2A4A9-7997-4532-BEA3-0A3C5C5F13EA}" type="slidenum">
              <a:rPr lang="ko-KR" altLang="en-US" smtClean="0"/>
              <a:t>11</a:t>
            </a:fld>
            <a:endParaRPr lang="ko-KR" altLang="en-US" dirty="0"/>
          </a:p>
        </p:txBody>
      </p:sp>
      <p:pic>
        <p:nvPicPr>
          <p:cNvPr id="8" name="그림 7">
            <a:extLst>
              <a:ext uri="{FF2B5EF4-FFF2-40B4-BE49-F238E27FC236}">
                <a16:creationId xmlns:a16="http://schemas.microsoft.com/office/drawing/2014/main" id="{168F5C58-2240-4320-A297-686A49BB893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18423" y="1908112"/>
            <a:ext cx="4901153" cy="37392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55583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2E29AE47-2A88-4EEF-8D0E-56A4E1D1C5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4938" y="136526"/>
            <a:ext cx="1560512" cy="463550"/>
          </a:xfrm>
        </p:spPr>
        <p:txBody>
          <a:bodyPr>
            <a:normAutofit/>
          </a:bodyPr>
          <a:lstStyle/>
          <a:p>
            <a:r>
              <a:rPr lang="ko-KR" altLang="en-US" sz="2400" b="1" dirty="0"/>
              <a:t>전주 </a:t>
            </a:r>
            <a:r>
              <a:rPr lang="en-US" altLang="ko-KR" sz="2400" b="1" dirty="0"/>
              <a:t>7</a:t>
            </a:r>
            <a:endParaRPr lang="ko-KR" altLang="en-US" sz="2400" b="1" dirty="0"/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11528FE2-CE39-4C97-9E5A-7B97F7F563A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44513" y="795338"/>
            <a:ext cx="5475288" cy="463550"/>
          </a:xfrm>
        </p:spPr>
        <p:txBody>
          <a:bodyPr>
            <a:normAutofit/>
          </a:bodyPr>
          <a:lstStyle/>
          <a:p>
            <a:r>
              <a:rPr lang="ko-KR" altLang="en-US" dirty="0"/>
              <a:t>파리바게트 </a:t>
            </a:r>
            <a:r>
              <a:rPr lang="ko-KR" altLang="en-US" dirty="0" err="1"/>
              <a:t>하가지구점</a:t>
            </a:r>
            <a:r>
              <a:rPr lang="ko-KR" altLang="en-US" dirty="0"/>
              <a:t> </a:t>
            </a:r>
            <a:r>
              <a:rPr lang="en-US" altLang="ko-KR" dirty="0"/>
              <a:t>07:45</a:t>
            </a:r>
            <a:endParaRPr lang="ko-KR" altLang="en-US" dirty="0"/>
          </a:p>
        </p:txBody>
      </p:sp>
      <p:pic>
        <p:nvPicPr>
          <p:cNvPr id="4" name="그림 3">
            <a:extLst>
              <a:ext uri="{FF2B5EF4-FFF2-40B4-BE49-F238E27FC236}">
                <a16:creationId xmlns:a16="http://schemas.microsoft.com/office/drawing/2014/main" id="{5D766F88-0890-43C6-BCBF-CA1F7D748C7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4513" y="1692590"/>
            <a:ext cx="4996751" cy="3838575"/>
          </a:xfrm>
          <a:prstGeom prst="rect">
            <a:avLst/>
          </a:prstGeom>
        </p:spPr>
      </p:pic>
      <p:sp>
        <p:nvSpPr>
          <p:cNvPr id="10" name="타원 9">
            <a:extLst>
              <a:ext uri="{FF2B5EF4-FFF2-40B4-BE49-F238E27FC236}">
                <a16:creationId xmlns:a16="http://schemas.microsoft.com/office/drawing/2014/main" id="{1A3C43AB-2986-428C-9CFF-4F078F2CCE28}"/>
              </a:ext>
            </a:extLst>
          </p:cNvPr>
          <p:cNvSpPr/>
          <p:nvPr/>
        </p:nvSpPr>
        <p:spPr>
          <a:xfrm>
            <a:off x="3423585" y="4048482"/>
            <a:ext cx="216342" cy="218598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6B118354-F790-4283-8026-BC4459108E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F2A4A9-7997-4532-BEA3-0A3C5C5F13EA}" type="slidenum">
              <a:rPr lang="ko-KR" altLang="en-US" smtClean="0"/>
              <a:t>12</a:t>
            </a:fld>
            <a:endParaRPr lang="ko-KR" altLang="en-US" dirty="0"/>
          </a:p>
        </p:txBody>
      </p:sp>
      <p:sp>
        <p:nvSpPr>
          <p:cNvPr id="11" name="텍스트 개체 틀 2">
            <a:extLst>
              <a:ext uri="{FF2B5EF4-FFF2-40B4-BE49-F238E27FC236}">
                <a16:creationId xmlns:a16="http://schemas.microsoft.com/office/drawing/2014/main" id="{8DDC2826-0F20-48A7-B6A3-BF87F4D08D84}"/>
              </a:ext>
            </a:extLst>
          </p:cNvPr>
          <p:cNvSpPr txBox="1">
            <a:spLocks/>
          </p:cNvSpPr>
          <p:nvPr/>
        </p:nvSpPr>
        <p:spPr>
          <a:xfrm>
            <a:off x="5982717" y="795338"/>
            <a:ext cx="5475288" cy="46355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marL="0" indent="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dirty="0"/>
              <a:t>한방병원 건너편 </a:t>
            </a:r>
            <a:r>
              <a:rPr lang="en-US" altLang="ko-KR" dirty="0"/>
              <a:t>LG</a:t>
            </a:r>
            <a:r>
              <a:rPr lang="ko-KR" altLang="en-US" dirty="0"/>
              <a:t>전자 </a:t>
            </a:r>
            <a:r>
              <a:rPr lang="en-US" altLang="ko-KR" dirty="0"/>
              <a:t>07:50</a:t>
            </a:r>
            <a:endParaRPr lang="ko-KR" altLang="en-US" dirty="0"/>
          </a:p>
        </p:txBody>
      </p:sp>
      <p:pic>
        <p:nvPicPr>
          <p:cNvPr id="12" name="그림 11">
            <a:extLst>
              <a:ext uri="{FF2B5EF4-FFF2-40B4-BE49-F238E27FC236}">
                <a16:creationId xmlns:a16="http://schemas.microsoft.com/office/drawing/2014/main" id="{8BA93F18-C16E-4219-9D46-2C8D53080DB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0" y="1692592"/>
            <a:ext cx="5029772" cy="3838575"/>
          </a:xfrm>
          <a:prstGeom prst="rect">
            <a:avLst/>
          </a:prstGeom>
        </p:spPr>
      </p:pic>
      <p:sp>
        <p:nvSpPr>
          <p:cNvPr id="13" name="타원 12">
            <a:extLst>
              <a:ext uri="{FF2B5EF4-FFF2-40B4-BE49-F238E27FC236}">
                <a16:creationId xmlns:a16="http://schemas.microsoft.com/office/drawing/2014/main" id="{382CFA85-AE3C-4C13-9110-1296D0501316}"/>
              </a:ext>
            </a:extLst>
          </p:cNvPr>
          <p:cNvSpPr/>
          <p:nvPr/>
        </p:nvSpPr>
        <p:spPr>
          <a:xfrm>
            <a:off x="8132636" y="3402425"/>
            <a:ext cx="216342" cy="218598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45673109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2E29AE47-2A88-4EEF-8D0E-56A4E1D1C5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4938" y="136526"/>
            <a:ext cx="1560512" cy="463550"/>
          </a:xfrm>
        </p:spPr>
        <p:txBody>
          <a:bodyPr>
            <a:normAutofit/>
          </a:bodyPr>
          <a:lstStyle/>
          <a:p>
            <a:r>
              <a:rPr lang="ko-KR" altLang="en-US" sz="2400" b="1" dirty="0"/>
              <a:t>전주 </a:t>
            </a:r>
            <a:r>
              <a:rPr lang="en-US" altLang="ko-KR" sz="2400" b="1" dirty="0"/>
              <a:t>8</a:t>
            </a:r>
            <a:endParaRPr lang="ko-KR" altLang="en-US" sz="2400" b="1" dirty="0"/>
          </a:p>
        </p:txBody>
      </p:sp>
      <p:pic>
        <p:nvPicPr>
          <p:cNvPr id="12" name="내용 개체 틀 3">
            <a:extLst>
              <a:ext uri="{FF2B5EF4-FFF2-40B4-BE49-F238E27FC236}">
                <a16:creationId xmlns:a16="http://schemas.microsoft.com/office/drawing/2014/main" id="{163D2B22-5AB7-4176-BDDD-3FA572AAEE99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350457" y="1751858"/>
            <a:ext cx="5453062" cy="3838575"/>
          </a:xfrm>
          <a:prstGeom prst="rect">
            <a:avLst/>
          </a:prstGeom>
        </p:spPr>
      </p:pic>
      <p:sp>
        <p:nvSpPr>
          <p:cNvPr id="15" name="텍스트 개체 틀 2">
            <a:extLst>
              <a:ext uri="{FF2B5EF4-FFF2-40B4-BE49-F238E27FC236}">
                <a16:creationId xmlns:a16="http://schemas.microsoft.com/office/drawing/2014/main" id="{7DB67DCF-D3EB-415C-8E70-611A26EE0359}"/>
              </a:ext>
            </a:extLst>
          </p:cNvPr>
          <p:cNvSpPr txBox="1">
            <a:spLocks/>
          </p:cNvSpPr>
          <p:nvPr/>
        </p:nvSpPr>
        <p:spPr>
          <a:xfrm>
            <a:off x="350457" y="854605"/>
            <a:ext cx="5475288" cy="46355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marL="0" indent="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dirty="0" err="1"/>
              <a:t>팔복주유소</a:t>
            </a:r>
            <a:r>
              <a:rPr lang="ko-KR" altLang="en-US" dirty="0"/>
              <a:t> </a:t>
            </a:r>
            <a:r>
              <a:rPr lang="en-US" altLang="ko-KR" dirty="0"/>
              <a:t>07:53</a:t>
            </a:r>
            <a:endParaRPr lang="ko-KR" altLang="en-US" dirty="0"/>
          </a:p>
        </p:txBody>
      </p:sp>
      <p:sp>
        <p:nvSpPr>
          <p:cNvPr id="16" name="타원 15">
            <a:extLst>
              <a:ext uri="{FF2B5EF4-FFF2-40B4-BE49-F238E27FC236}">
                <a16:creationId xmlns:a16="http://schemas.microsoft.com/office/drawing/2014/main" id="{B07ADC75-4EAA-4E25-9A50-5A6D4738ABE0}"/>
              </a:ext>
            </a:extLst>
          </p:cNvPr>
          <p:cNvSpPr/>
          <p:nvPr/>
        </p:nvSpPr>
        <p:spPr>
          <a:xfrm>
            <a:off x="2871759" y="3434258"/>
            <a:ext cx="216342" cy="218598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2CDC43C8-3A56-4A44-A9C1-6EC876196C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F2A4A9-7997-4532-BEA3-0A3C5C5F13EA}" type="slidenum">
              <a:rPr lang="ko-KR" altLang="en-US" smtClean="0"/>
              <a:t>13</a:t>
            </a:fld>
            <a:endParaRPr lang="ko-KR" altLang="en-US" dirty="0"/>
          </a:p>
        </p:txBody>
      </p:sp>
      <p:sp>
        <p:nvSpPr>
          <p:cNvPr id="11" name="텍스트 개체 틀 2">
            <a:extLst>
              <a:ext uri="{FF2B5EF4-FFF2-40B4-BE49-F238E27FC236}">
                <a16:creationId xmlns:a16="http://schemas.microsoft.com/office/drawing/2014/main" id="{85B8B3B7-B015-40AB-BE0C-5608AB948794}"/>
              </a:ext>
            </a:extLst>
          </p:cNvPr>
          <p:cNvSpPr txBox="1">
            <a:spLocks/>
          </p:cNvSpPr>
          <p:nvPr/>
        </p:nvSpPr>
        <p:spPr>
          <a:xfrm>
            <a:off x="6268657" y="795338"/>
            <a:ext cx="5475288" cy="46355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marL="0" indent="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dirty="0"/>
              <a:t>호남제일문</a:t>
            </a:r>
            <a:r>
              <a:rPr lang="en-US" altLang="ko-KR" dirty="0"/>
              <a:t>(</a:t>
            </a:r>
            <a:r>
              <a:rPr lang="ko-KR" altLang="en-US" dirty="0"/>
              <a:t>인디안매장앞</a:t>
            </a:r>
            <a:r>
              <a:rPr lang="en-US" altLang="ko-KR" dirty="0"/>
              <a:t>)</a:t>
            </a:r>
            <a:r>
              <a:rPr lang="ko-KR" altLang="en-US" dirty="0"/>
              <a:t> </a:t>
            </a:r>
            <a:r>
              <a:rPr lang="en-US" altLang="ko-KR" dirty="0"/>
              <a:t>08:05</a:t>
            </a:r>
            <a:endParaRPr lang="ko-KR" altLang="en-US" dirty="0"/>
          </a:p>
        </p:txBody>
      </p:sp>
      <p:pic>
        <p:nvPicPr>
          <p:cNvPr id="14" name="그림 13">
            <a:extLst>
              <a:ext uri="{FF2B5EF4-FFF2-40B4-BE49-F238E27FC236}">
                <a16:creationId xmlns:a16="http://schemas.microsoft.com/office/drawing/2014/main" id="{C9AD6DC5-A71C-4FB6-901E-B09ED83B97A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68657" y="1692590"/>
            <a:ext cx="5172075" cy="3838575"/>
          </a:xfrm>
          <a:prstGeom prst="rect">
            <a:avLst/>
          </a:prstGeom>
        </p:spPr>
      </p:pic>
      <p:sp>
        <p:nvSpPr>
          <p:cNvPr id="17" name="타원 16">
            <a:extLst>
              <a:ext uri="{FF2B5EF4-FFF2-40B4-BE49-F238E27FC236}">
                <a16:creationId xmlns:a16="http://schemas.microsoft.com/office/drawing/2014/main" id="{ECF85445-ACF1-45AF-BE93-3A4FC8E5096D}"/>
              </a:ext>
            </a:extLst>
          </p:cNvPr>
          <p:cNvSpPr/>
          <p:nvPr/>
        </p:nvSpPr>
        <p:spPr>
          <a:xfrm>
            <a:off x="7558567" y="3611877"/>
            <a:ext cx="216342" cy="218598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23181086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2E29AE47-2A88-4EEF-8D0E-56A4E1D1C5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4938" y="136526"/>
            <a:ext cx="1560512" cy="463550"/>
          </a:xfrm>
        </p:spPr>
        <p:txBody>
          <a:bodyPr>
            <a:normAutofit/>
          </a:bodyPr>
          <a:lstStyle/>
          <a:p>
            <a:r>
              <a:rPr lang="ko-KR" altLang="en-US" sz="2400" b="1" dirty="0"/>
              <a:t>전주 </a:t>
            </a:r>
            <a:r>
              <a:rPr lang="en-US" altLang="ko-KR" sz="2400" b="1" dirty="0"/>
              <a:t>8</a:t>
            </a:r>
            <a:endParaRPr lang="ko-KR" altLang="en-US" sz="2400" b="1" dirty="0"/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0D1A0A89-7CDD-4895-9916-FCE674D994F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036393" y="838191"/>
            <a:ext cx="5475287" cy="463550"/>
          </a:xfrm>
        </p:spPr>
        <p:txBody>
          <a:bodyPr>
            <a:normAutofit/>
          </a:bodyPr>
          <a:lstStyle/>
          <a:p>
            <a:r>
              <a:rPr lang="ko-KR" altLang="en-US" dirty="0"/>
              <a:t>전동성당 </a:t>
            </a:r>
            <a:r>
              <a:rPr lang="en-US" altLang="ko-KR" dirty="0"/>
              <a:t>07:40</a:t>
            </a:r>
            <a:endParaRPr lang="ko-KR" altLang="en-US" dirty="0"/>
          </a:p>
        </p:txBody>
      </p:sp>
      <p:pic>
        <p:nvPicPr>
          <p:cNvPr id="9" name="내용 개체 틀 8">
            <a:extLst>
              <a:ext uri="{FF2B5EF4-FFF2-40B4-BE49-F238E27FC236}">
                <a16:creationId xmlns:a16="http://schemas.microsoft.com/office/drawing/2014/main" id="{80C18704-766F-47EE-B1E6-B4C9BC83D4F4}"/>
              </a:ext>
            </a:extLst>
          </p:cNvPr>
          <p:cNvPicPr>
            <a:picLocks noGrp="1" noChangeAspect="1"/>
          </p:cNvPicPr>
          <p:nvPr>
            <p:ph sz="quarter" idx="4"/>
          </p:nvPr>
        </p:nvPicPr>
        <p:blipFill>
          <a:blip r:embed="rId2"/>
          <a:stretch>
            <a:fillRect/>
          </a:stretch>
        </p:blipFill>
        <p:spPr>
          <a:xfrm>
            <a:off x="6036393" y="1740426"/>
            <a:ext cx="5475288" cy="3698882"/>
          </a:xfrm>
          <a:prstGeom prst="rect">
            <a:avLst/>
          </a:prstGeom>
        </p:spPr>
      </p:pic>
      <p:sp>
        <p:nvSpPr>
          <p:cNvPr id="10" name="타원 9">
            <a:extLst>
              <a:ext uri="{FF2B5EF4-FFF2-40B4-BE49-F238E27FC236}">
                <a16:creationId xmlns:a16="http://schemas.microsoft.com/office/drawing/2014/main" id="{2EAFFD5A-1140-4C2B-B24E-8B8EF78A0AA9}"/>
              </a:ext>
            </a:extLst>
          </p:cNvPr>
          <p:cNvSpPr/>
          <p:nvPr/>
        </p:nvSpPr>
        <p:spPr>
          <a:xfrm>
            <a:off x="8838044" y="3261970"/>
            <a:ext cx="216342" cy="218598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4410959C-547E-4F42-AE62-081E0781D0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F2A4A9-7997-4532-BEA3-0A3C5C5F13EA}" type="slidenum">
              <a:rPr lang="ko-KR" altLang="en-US" smtClean="0"/>
              <a:t>14</a:t>
            </a:fld>
            <a:endParaRPr lang="ko-KR" altLang="en-US" dirty="0"/>
          </a:p>
        </p:txBody>
      </p:sp>
      <p:sp>
        <p:nvSpPr>
          <p:cNvPr id="7" name="텍스트 개체 틀 4">
            <a:extLst>
              <a:ext uri="{FF2B5EF4-FFF2-40B4-BE49-F238E27FC236}">
                <a16:creationId xmlns:a16="http://schemas.microsoft.com/office/drawing/2014/main" id="{DE243EC4-DA5F-4E79-93F1-C867969CB98D}"/>
              </a:ext>
            </a:extLst>
          </p:cNvPr>
          <p:cNvSpPr txBox="1">
            <a:spLocks/>
          </p:cNvSpPr>
          <p:nvPr/>
        </p:nvSpPr>
        <p:spPr>
          <a:xfrm>
            <a:off x="321393" y="838191"/>
            <a:ext cx="5475287" cy="46355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marL="0" indent="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dirty="0" err="1"/>
              <a:t>평화동</a:t>
            </a:r>
            <a:r>
              <a:rPr lang="ko-KR" altLang="en-US" dirty="0"/>
              <a:t> 대명아파트 </a:t>
            </a:r>
            <a:r>
              <a:rPr lang="ko-KR" altLang="en-US" dirty="0" err="1"/>
              <a:t>또래오래</a:t>
            </a:r>
            <a:r>
              <a:rPr lang="ko-KR" altLang="en-US" dirty="0"/>
              <a:t> 앞 </a:t>
            </a:r>
            <a:r>
              <a:rPr lang="en-US" altLang="ko-KR" dirty="0"/>
              <a:t>07:37</a:t>
            </a:r>
            <a:endParaRPr lang="ko-KR" altLang="en-US" dirty="0"/>
          </a:p>
        </p:txBody>
      </p:sp>
      <p:sp>
        <p:nvSpPr>
          <p:cNvPr id="11" name="타원 10">
            <a:extLst>
              <a:ext uri="{FF2B5EF4-FFF2-40B4-BE49-F238E27FC236}">
                <a16:creationId xmlns:a16="http://schemas.microsoft.com/office/drawing/2014/main" id="{D0498D48-7F09-4D6E-9170-91E7C443755C}"/>
              </a:ext>
            </a:extLst>
          </p:cNvPr>
          <p:cNvSpPr/>
          <p:nvPr/>
        </p:nvSpPr>
        <p:spPr>
          <a:xfrm>
            <a:off x="3123044" y="3261970"/>
            <a:ext cx="216342" cy="218598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8ED4406B-FAE7-4C4D-95A2-3BDFCE47EC3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2068" y="1740426"/>
            <a:ext cx="5274612" cy="37713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007056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2E29AE47-2A88-4EEF-8D0E-56A4E1D1C5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4938" y="136526"/>
            <a:ext cx="1560512" cy="463550"/>
          </a:xfrm>
        </p:spPr>
        <p:txBody>
          <a:bodyPr>
            <a:normAutofit/>
          </a:bodyPr>
          <a:lstStyle/>
          <a:p>
            <a:r>
              <a:rPr lang="ko-KR" altLang="en-US" sz="2400" b="1" dirty="0"/>
              <a:t>전주 </a:t>
            </a:r>
            <a:r>
              <a:rPr lang="en-US" altLang="ko-KR" sz="2400" b="1" dirty="0"/>
              <a:t>8</a:t>
            </a:r>
            <a:endParaRPr lang="ko-KR" altLang="en-US" sz="2400" b="1" dirty="0"/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0D1A0A89-7CDD-4895-9916-FCE674D994F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5687567" y="1038162"/>
            <a:ext cx="5475287" cy="463550"/>
          </a:xfrm>
        </p:spPr>
        <p:txBody>
          <a:bodyPr/>
          <a:lstStyle/>
          <a:p>
            <a:r>
              <a:rPr lang="ko-KR" altLang="en-US" dirty="0"/>
              <a:t>시청 민원실 건너편 </a:t>
            </a:r>
            <a:r>
              <a:rPr lang="en-US" altLang="ko-KR" dirty="0"/>
              <a:t>07:45</a:t>
            </a:r>
            <a:endParaRPr lang="ko-KR" altLang="en-US" dirty="0"/>
          </a:p>
        </p:txBody>
      </p:sp>
      <p:pic>
        <p:nvPicPr>
          <p:cNvPr id="8" name="내용 개체 틀 7">
            <a:extLst>
              <a:ext uri="{FF2B5EF4-FFF2-40B4-BE49-F238E27FC236}">
                <a16:creationId xmlns:a16="http://schemas.microsoft.com/office/drawing/2014/main" id="{58D2DE8C-BF9A-4CC9-AD3B-2482BEDB8CF6}"/>
              </a:ext>
            </a:extLst>
          </p:cNvPr>
          <p:cNvPicPr>
            <a:picLocks noGrp="1" noChangeAspect="1"/>
          </p:cNvPicPr>
          <p:nvPr>
            <p:ph sz="quarter" idx="4"/>
          </p:nvPr>
        </p:nvPicPr>
        <p:blipFill>
          <a:blip r:embed="rId2"/>
          <a:stretch>
            <a:fillRect/>
          </a:stretch>
        </p:blipFill>
        <p:spPr>
          <a:xfrm>
            <a:off x="5788152" y="1987883"/>
            <a:ext cx="5475288" cy="3695097"/>
          </a:xfrm>
          <a:prstGeom prst="rect">
            <a:avLst/>
          </a:prstGeom>
        </p:spPr>
      </p:pic>
      <p:sp>
        <p:nvSpPr>
          <p:cNvPr id="9" name="타원 8">
            <a:extLst>
              <a:ext uri="{FF2B5EF4-FFF2-40B4-BE49-F238E27FC236}">
                <a16:creationId xmlns:a16="http://schemas.microsoft.com/office/drawing/2014/main" id="{91903C06-B45B-42CC-B27B-A7850EB9F438}"/>
              </a:ext>
            </a:extLst>
          </p:cNvPr>
          <p:cNvSpPr/>
          <p:nvPr/>
        </p:nvSpPr>
        <p:spPr>
          <a:xfrm>
            <a:off x="8860670" y="3142330"/>
            <a:ext cx="216342" cy="218598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A3035232-A12E-4B70-B9CC-31CBB74883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F2A4A9-7997-4532-BEA3-0A3C5C5F13EA}" type="slidenum">
              <a:rPr lang="ko-KR" altLang="en-US" smtClean="0"/>
              <a:t>15</a:t>
            </a:fld>
            <a:endParaRPr lang="ko-KR" altLang="en-US" dirty="0"/>
          </a:p>
        </p:txBody>
      </p:sp>
      <p:pic>
        <p:nvPicPr>
          <p:cNvPr id="12" name="그림 11">
            <a:extLst>
              <a:ext uri="{FF2B5EF4-FFF2-40B4-BE49-F238E27FC236}">
                <a16:creationId xmlns:a16="http://schemas.microsoft.com/office/drawing/2014/main" id="{B78158F9-49B5-43D8-B13E-4CAA6F5C15A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2865" y="1869665"/>
            <a:ext cx="5213604" cy="3698882"/>
          </a:xfrm>
          <a:prstGeom prst="rect">
            <a:avLst/>
          </a:prstGeom>
        </p:spPr>
      </p:pic>
      <p:sp>
        <p:nvSpPr>
          <p:cNvPr id="15" name="텍스트 개체 틀 4">
            <a:extLst>
              <a:ext uri="{FF2B5EF4-FFF2-40B4-BE49-F238E27FC236}">
                <a16:creationId xmlns:a16="http://schemas.microsoft.com/office/drawing/2014/main" id="{B88C18BA-5642-4E4F-ACF1-A92B0C33E60E}"/>
              </a:ext>
            </a:extLst>
          </p:cNvPr>
          <p:cNvSpPr txBox="1">
            <a:spLocks/>
          </p:cNvSpPr>
          <p:nvPr/>
        </p:nvSpPr>
        <p:spPr>
          <a:xfrm>
            <a:off x="312865" y="967429"/>
            <a:ext cx="5475287" cy="46355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marL="0" indent="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dirty="0"/>
              <a:t>오거리 </a:t>
            </a:r>
            <a:r>
              <a:rPr lang="en-US" altLang="ko-KR" dirty="0"/>
              <a:t>07:43</a:t>
            </a:r>
            <a:endParaRPr lang="ko-KR" altLang="en-US" dirty="0"/>
          </a:p>
        </p:txBody>
      </p:sp>
      <p:sp>
        <p:nvSpPr>
          <p:cNvPr id="17" name="타원 16">
            <a:extLst>
              <a:ext uri="{FF2B5EF4-FFF2-40B4-BE49-F238E27FC236}">
                <a16:creationId xmlns:a16="http://schemas.microsoft.com/office/drawing/2014/main" id="{865A4DD7-1783-460A-8094-10CE5DBC074B}"/>
              </a:ext>
            </a:extLst>
          </p:cNvPr>
          <p:cNvSpPr/>
          <p:nvPr/>
        </p:nvSpPr>
        <p:spPr>
          <a:xfrm>
            <a:off x="3478751" y="3500507"/>
            <a:ext cx="216342" cy="218598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45583844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2E29AE47-2A88-4EEF-8D0E-56A4E1D1C5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4938" y="136526"/>
            <a:ext cx="1560512" cy="463550"/>
          </a:xfrm>
        </p:spPr>
        <p:txBody>
          <a:bodyPr>
            <a:normAutofit/>
          </a:bodyPr>
          <a:lstStyle/>
          <a:p>
            <a:r>
              <a:rPr lang="ko-KR" altLang="en-US" sz="2400" b="1" dirty="0"/>
              <a:t>전주 </a:t>
            </a:r>
            <a:r>
              <a:rPr lang="en-US" altLang="ko-KR" sz="2400" b="1" dirty="0"/>
              <a:t>8</a:t>
            </a:r>
            <a:endParaRPr lang="ko-KR" altLang="en-US" sz="2400" b="1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0A219DA7-B55E-4C50-833C-EBF0D712A1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F2A4A9-7997-4532-BEA3-0A3C5C5F13EA}" type="slidenum">
              <a:rPr lang="ko-KR" altLang="en-US" smtClean="0"/>
              <a:t>16</a:t>
            </a:fld>
            <a:endParaRPr lang="ko-KR" altLang="en-US" dirty="0"/>
          </a:p>
        </p:txBody>
      </p:sp>
      <p:sp>
        <p:nvSpPr>
          <p:cNvPr id="10" name="텍스트 개체 틀 4">
            <a:extLst>
              <a:ext uri="{FF2B5EF4-FFF2-40B4-BE49-F238E27FC236}">
                <a16:creationId xmlns:a16="http://schemas.microsoft.com/office/drawing/2014/main" id="{3CB2C1A7-E314-4137-A1C7-5F2A1443CDB7}"/>
              </a:ext>
            </a:extLst>
          </p:cNvPr>
          <p:cNvSpPr txBox="1">
            <a:spLocks/>
          </p:cNvSpPr>
          <p:nvPr/>
        </p:nvSpPr>
        <p:spPr>
          <a:xfrm>
            <a:off x="6087528" y="876617"/>
            <a:ext cx="5475287" cy="46355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marL="0" indent="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dirty="0" err="1"/>
              <a:t>금암</a:t>
            </a:r>
            <a:r>
              <a:rPr lang="ko-KR" altLang="en-US" dirty="0"/>
              <a:t> 새마을금고 </a:t>
            </a:r>
            <a:r>
              <a:rPr lang="en-US" altLang="ko-KR" dirty="0"/>
              <a:t>07: 50</a:t>
            </a:r>
            <a:endParaRPr lang="ko-KR" altLang="en-US" dirty="0"/>
          </a:p>
        </p:txBody>
      </p:sp>
      <p:pic>
        <p:nvPicPr>
          <p:cNvPr id="11" name="내용 개체 틀 7">
            <a:extLst>
              <a:ext uri="{FF2B5EF4-FFF2-40B4-BE49-F238E27FC236}">
                <a16:creationId xmlns:a16="http://schemas.microsoft.com/office/drawing/2014/main" id="{C59DB5C0-220B-4D7C-BBA9-BA09A20A164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0" y="1708857"/>
            <a:ext cx="5475288" cy="3694284"/>
          </a:xfrm>
          <a:prstGeom prst="rect">
            <a:avLst/>
          </a:prstGeom>
        </p:spPr>
      </p:pic>
      <p:sp>
        <p:nvSpPr>
          <p:cNvPr id="12" name="타원 11">
            <a:extLst>
              <a:ext uri="{FF2B5EF4-FFF2-40B4-BE49-F238E27FC236}">
                <a16:creationId xmlns:a16="http://schemas.microsoft.com/office/drawing/2014/main" id="{AB4DBACF-23DC-48AD-B2CC-BEF79A0CC2AD}"/>
              </a:ext>
            </a:extLst>
          </p:cNvPr>
          <p:cNvSpPr/>
          <p:nvPr/>
        </p:nvSpPr>
        <p:spPr>
          <a:xfrm>
            <a:off x="8977167" y="3263391"/>
            <a:ext cx="216342" cy="218598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3" name="텍스트 개체 틀 2">
            <a:extLst>
              <a:ext uri="{FF2B5EF4-FFF2-40B4-BE49-F238E27FC236}">
                <a16:creationId xmlns:a16="http://schemas.microsoft.com/office/drawing/2014/main" id="{4AA68A45-9C66-462E-BD5F-4960280FCAB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84078" y="740658"/>
            <a:ext cx="5475288" cy="463550"/>
          </a:xfrm>
        </p:spPr>
        <p:txBody>
          <a:bodyPr/>
          <a:lstStyle/>
          <a:p>
            <a:r>
              <a:rPr lang="ko-KR" altLang="en-US" dirty="0"/>
              <a:t>기린로 한양의료기 앞 </a:t>
            </a:r>
            <a:r>
              <a:rPr lang="en-US" altLang="ko-KR" dirty="0"/>
              <a:t>07:48</a:t>
            </a:r>
            <a:endParaRPr lang="ko-KR" altLang="en-US" dirty="0"/>
          </a:p>
        </p:txBody>
      </p:sp>
      <p:pic>
        <p:nvPicPr>
          <p:cNvPr id="14" name="내용 개체 틀 3">
            <a:extLst>
              <a:ext uri="{FF2B5EF4-FFF2-40B4-BE49-F238E27FC236}">
                <a16:creationId xmlns:a16="http://schemas.microsoft.com/office/drawing/2014/main" id="{894AC9CE-D82F-455C-AA04-8008589C4330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348760" y="1708857"/>
            <a:ext cx="5453062" cy="3702696"/>
          </a:xfrm>
          <a:prstGeom prst="rect">
            <a:avLst/>
          </a:prstGeom>
        </p:spPr>
      </p:pic>
      <p:sp>
        <p:nvSpPr>
          <p:cNvPr id="15" name="타원 14">
            <a:extLst>
              <a:ext uri="{FF2B5EF4-FFF2-40B4-BE49-F238E27FC236}">
                <a16:creationId xmlns:a16="http://schemas.microsoft.com/office/drawing/2014/main" id="{DC00A2E5-0508-4062-BFA7-F716DEA2DD72}"/>
              </a:ext>
            </a:extLst>
          </p:cNvPr>
          <p:cNvSpPr/>
          <p:nvPr/>
        </p:nvSpPr>
        <p:spPr>
          <a:xfrm>
            <a:off x="3066147" y="3155912"/>
            <a:ext cx="216342" cy="218598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31363091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그림 12">
            <a:extLst>
              <a:ext uri="{FF2B5EF4-FFF2-40B4-BE49-F238E27FC236}">
                <a16:creationId xmlns:a16="http://schemas.microsoft.com/office/drawing/2014/main" id="{F9000DD1-7048-4AEA-8C02-F7EDE723A6E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17733" y="1827723"/>
            <a:ext cx="5207149" cy="3844944"/>
          </a:xfrm>
          <a:prstGeom prst="rect">
            <a:avLst/>
          </a:prstGeom>
        </p:spPr>
      </p:pic>
      <p:sp>
        <p:nvSpPr>
          <p:cNvPr id="2" name="제목 1">
            <a:extLst>
              <a:ext uri="{FF2B5EF4-FFF2-40B4-BE49-F238E27FC236}">
                <a16:creationId xmlns:a16="http://schemas.microsoft.com/office/drawing/2014/main" id="{2E29AE47-2A88-4EEF-8D0E-56A4E1D1C5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4938" y="136526"/>
            <a:ext cx="1560512" cy="463550"/>
          </a:xfrm>
        </p:spPr>
        <p:txBody>
          <a:bodyPr>
            <a:normAutofit/>
          </a:bodyPr>
          <a:lstStyle/>
          <a:p>
            <a:r>
              <a:rPr lang="ko-KR" altLang="en-US" sz="2400" b="1" dirty="0"/>
              <a:t>전주 </a:t>
            </a:r>
            <a:r>
              <a:rPr lang="en-US" altLang="ko-KR" sz="2400" b="1" dirty="0"/>
              <a:t>9</a:t>
            </a:r>
            <a:endParaRPr lang="ko-KR" altLang="en-US" sz="2400" b="1" dirty="0"/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11528FE2-CE39-4C97-9E5A-7B97F7F563A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44513" y="795338"/>
            <a:ext cx="5475288" cy="463550"/>
          </a:xfrm>
        </p:spPr>
        <p:txBody>
          <a:bodyPr>
            <a:normAutofit fontScale="85000" lnSpcReduction="10000"/>
          </a:bodyPr>
          <a:lstStyle/>
          <a:p>
            <a:r>
              <a:rPr lang="ko-KR" altLang="en-US" dirty="0"/>
              <a:t>평화동 코오롱아파트 다사랑치킨 앞 </a:t>
            </a:r>
            <a:r>
              <a:rPr lang="en-US" altLang="ko-KR" dirty="0"/>
              <a:t>07:40</a:t>
            </a:r>
            <a:endParaRPr lang="ko-KR" altLang="en-US" dirty="0"/>
          </a:p>
        </p:txBody>
      </p:sp>
      <p:pic>
        <p:nvPicPr>
          <p:cNvPr id="7" name="그림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0079" y="1938966"/>
            <a:ext cx="5379721" cy="3646995"/>
          </a:xfrm>
          <a:prstGeom prst="rect">
            <a:avLst/>
          </a:prstGeom>
        </p:spPr>
      </p:pic>
      <p:sp>
        <p:nvSpPr>
          <p:cNvPr id="10" name="타원 9">
            <a:extLst>
              <a:ext uri="{FF2B5EF4-FFF2-40B4-BE49-F238E27FC236}">
                <a16:creationId xmlns:a16="http://schemas.microsoft.com/office/drawing/2014/main" id="{C0F66A34-97C0-4691-A503-C711622B5BF6}"/>
              </a:ext>
            </a:extLst>
          </p:cNvPr>
          <p:cNvSpPr/>
          <p:nvPr/>
        </p:nvSpPr>
        <p:spPr>
          <a:xfrm>
            <a:off x="3104907" y="3595105"/>
            <a:ext cx="216342" cy="218598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8F7D4384-B8CB-4F04-A817-C12FC33985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F2A4A9-7997-4532-BEA3-0A3C5C5F13EA}" type="slidenum">
              <a:rPr lang="ko-KR" altLang="en-US" smtClean="0"/>
              <a:t>17</a:t>
            </a:fld>
            <a:endParaRPr lang="ko-KR" altLang="en-US" dirty="0"/>
          </a:p>
        </p:txBody>
      </p:sp>
      <p:sp>
        <p:nvSpPr>
          <p:cNvPr id="16" name="텍스트 개체 틀 2">
            <a:extLst>
              <a:ext uri="{FF2B5EF4-FFF2-40B4-BE49-F238E27FC236}">
                <a16:creationId xmlns:a16="http://schemas.microsoft.com/office/drawing/2014/main" id="{EB434FC4-B585-4F84-91DF-05DC8318C06A}"/>
              </a:ext>
            </a:extLst>
          </p:cNvPr>
          <p:cNvSpPr txBox="1">
            <a:spLocks/>
          </p:cNvSpPr>
          <p:nvPr/>
        </p:nvSpPr>
        <p:spPr>
          <a:xfrm>
            <a:off x="6245163" y="836961"/>
            <a:ext cx="5475288" cy="463550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2500"/>
          </a:bodyPr>
          <a:lstStyle>
            <a:lvl1pPr marL="0" indent="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dirty="0"/>
              <a:t>삼천 디지털프라자 남원추어탕 앞 </a:t>
            </a:r>
            <a:r>
              <a:rPr lang="en-US" altLang="ko-KR" dirty="0"/>
              <a:t>07:43</a:t>
            </a:r>
            <a:endParaRPr lang="ko-KR" altLang="en-US" dirty="0"/>
          </a:p>
        </p:txBody>
      </p:sp>
      <p:sp>
        <p:nvSpPr>
          <p:cNvPr id="18" name="타원 17">
            <a:extLst>
              <a:ext uri="{FF2B5EF4-FFF2-40B4-BE49-F238E27FC236}">
                <a16:creationId xmlns:a16="http://schemas.microsoft.com/office/drawing/2014/main" id="{0EEDDE5E-7BE0-4436-B1F3-1CAC2659F9DD}"/>
              </a:ext>
            </a:extLst>
          </p:cNvPr>
          <p:cNvSpPr/>
          <p:nvPr/>
        </p:nvSpPr>
        <p:spPr>
          <a:xfrm>
            <a:off x="9398000" y="3940391"/>
            <a:ext cx="216342" cy="218598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89380387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2E29AE47-2A88-4EEF-8D0E-56A4E1D1C5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4938" y="136526"/>
            <a:ext cx="1560512" cy="463550"/>
          </a:xfrm>
        </p:spPr>
        <p:txBody>
          <a:bodyPr>
            <a:normAutofit/>
          </a:bodyPr>
          <a:lstStyle/>
          <a:p>
            <a:r>
              <a:rPr lang="ko-KR" altLang="en-US" sz="2400" b="1" dirty="0"/>
              <a:t>전주 </a:t>
            </a:r>
            <a:r>
              <a:rPr lang="en-US" altLang="ko-KR" sz="2400" b="1" dirty="0"/>
              <a:t>9</a:t>
            </a:r>
            <a:endParaRPr lang="ko-KR" altLang="en-US" sz="2400" b="1" dirty="0"/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0D1A0A89-7CDD-4895-9916-FCE674D994F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558799" y="846138"/>
            <a:ext cx="5475287" cy="463550"/>
          </a:xfrm>
        </p:spPr>
        <p:txBody>
          <a:bodyPr>
            <a:normAutofit/>
          </a:bodyPr>
          <a:lstStyle/>
          <a:p>
            <a:r>
              <a:rPr lang="ko-KR" altLang="en-US" dirty="0"/>
              <a:t>효자하이마트 앞 </a:t>
            </a:r>
            <a:r>
              <a:rPr lang="en-US" altLang="ko-KR" dirty="0"/>
              <a:t>07:45</a:t>
            </a:r>
            <a:endParaRPr lang="ko-KR" altLang="en-US" dirty="0"/>
          </a:p>
        </p:txBody>
      </p:sp>
      <p:sp>
        <p:nvSpPr>
          <p:cNvPr id="11" name="타원 10">
            <a:extLst>
              <a:ext uri="{FF2B5EF4-FFF2-40B4-BE49-F238E27FC236}">
                <a16:creationId xmlns:a16="http://schemas.microsoft.com/office/drawing/2014/main" id="{CD269301-80C7-453E-ABAC-C211EFDE06E6}"/>
              </a:ext>
            </a:extLst>
          </p:cNvPr>
          <p:cNvSpPr/>
          <p:nvPr/>
        </p:nvSpPr>
        <p:spPr>
          <a:xfrm>
            <a:off x="3569219" y="3536606"/>
            <a:ext cx="216342" cy="218598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pic>
        <p:nvPicPr>
          <p:cNvPr id="14" name="내용 개체 틀 13">
            <a:extLst>
              <a:ext uri="{FF2B5EF4-FFF2-40B4-BE49-F238E27FC236}">
                <a16:creationId xmlns:a16="http://schemas.microsoft.com/office/drawing/2014/main" id="{4C94056C-75CC-4F0B-B675-84B98B30AA2C}"/>
              </a:ext>
            </a:extLst>
          </p:cNvPr>
          <p:cNvPicPr>
            <a:picLocks noGrp="1" noChangeAspect="1"/>
          </p:cNvPicPr>
          <p:nvPr>
            <p:ph sz="quarter" idx="4"/>
          </p:nvPr>
        </p:nvPicPr>
        <p:blipFill>
          <a:blip r:embed="rId2"/>
          <a:stretch>
            <a:fillRect/>
          </a:stretch>
        </p:blipFill>
        <p:spPr>
          <a:xfrm>
            <a:off x="558798" y="1994875"/>
            <a:ext cx="5379721" cy="3641885"/>
          </a:xfrm>
          <a:prstGeom prst="rect">
            <a:avLst/>
          </a:prstGeom>
        </p:spPr>
      </p:pic>
      <p:sp>
        <p:nvSpPr>
          <p:cNvPr id="15" name="타원 14">
            <a:extLst>
              <a:ext uri="{FF2B5EF4-FFF2-40B4-BE49-F238E27FC236}">
                <a16:creationId xmlns:a16="http://schemas.microsoft.com/office/drawing/2014/main" id="{665562DB-7599-4DD1-839A-C813AB49F081}"/>
              </a:ext>
            </a:extLst>
          </p:cNvPr>
          <p:cNvSpPr/>
          <p:nvPr/>
        </p:nvSpPr>
        <p:spPr>
          <a:xfrm>
            <a:off x="2956571" y="3645905"/>
            <a:ext cx="216342" cy="218598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8F7D4384-B8CB-4F04-A817-C12FC33985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F2A4A9-7997-4532-BEA3-0A3C5C5F13EA}" type="slidenum">
              <a:rPr lang="ko-KR" altLang="en-US" smtClean="0"/>
              <a:t>18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42658865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2E29AE47-2A88-4EEF-8D0E-56A4E1D1C5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4938" y="136526"/>
            <a:ext cx="1560512" cy="463550"/>
          </a:xfrm>
        </p:spPr>
        <p:txBody>
          <a:bodyPr>
            <a:normAutofit/>
          </a:bodyPr>
          <a:lstStyle/>
          <a:p>
            <a:r>
              <a:rPr lang="ko-KR" altLang="en-US" sz="2400" b="1" dirty="0"/>
              <a:t>전주 </a:t>
            </a:r>
            <a:r>
              <a:rPr lang="en-US" altLang="ko-KR" sz="2400" b="1" dirty="0"/>
              <a:t>10</a:t>
            </a:r>
            <a:endParaRPr lang="ko-KR" altLang="en-US" sz="2400" b="1" dirty="0"/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11528FE2-CE39-4C97-9E5A-7B97F7F563A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44513" y="795338"/>
            <a:ext cx="5475288" cy="463550"/>
          </a:xfrm>
        </p:spPr>
        <p:txBody>
          <a:bodyPr/>
          <a:lstStyle/>
          <a:p>
            <a:r>
              <a:rPr lang="ko-KR" altLang="en-US" dirty="0"/>
              <a:t>전주 남양황실아파트 승강장 </a:t>
            </a:r>
            <a:r>
              <a:rPr lang="en-US" altLang="ko-KR" dirty="0"/>
              <a:t>07:45</a:t>
            </a:r>
            <a:endParaRPr lang="ko-KR" altLang="en-US" dirty="0"/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0D1A0A89-7CDD-4895-9916-FCE674D994F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199" y="795338"/>
            <a:ext cx="5475287" cy="463550"/>
          </a:xfrm>
        </p:spPr>
        <p:txBody>
          <a:bodyPr/>
          <a:lstStyle/>
          <a:p>
            <a:r>
              <a:rPr lang="ko-KR" altLang="en-US" dirty="0"/>
              <a:t>중화산 우체국 주유소 앞 </a:t>
            </a:r>
            <a:r>
              <a:rPr lang="en-US" altLang="ko-KR" dirty="0"/>
              <a:t>07:50</a:t>
            </a:r>
            <a:endParaRPr lang="ko-KR" altLang="en-US" dirty="0"/>
          </a:p>
        </p:txBody>
      </p:sp>
      <p:pic>
        <p:nvPicPr>
          <p:cNvPr id="8" name="내용 개체 틀 7">
            <a:extLst>
              <a:ext uri="{FF2B5EF4-FFF2-40B4-BE49-F238E27FC236}">
                <a16:creationId xmlns:a16="http://schemas.microsoft.com/office/drawing/2014/main" id="{5B2E1CA9-5E56-4EDF-BD96-902D591C1793}"/>
              </a:ext>
            </a:extLst>
          </p:cNvPr>
          <p:cNvPicPr>
            <a:picLocks noGrp="1" noChangeAspect="1"/>
          </p:cNvPicPr>
          <p:nvPr>
            <p:ph sz="quarter" idx="4"/>
          </p:nvPr>
        </p:nvPicPr>
        <p:blipFill>
          <a:blip r:embed="rId2"/>
          <a:stretch>
            <a:fillRect/>
          </a:stretch>
        </p:blipFill>
        <p:spPr>
          <a:xfrm>
            <a:off x="6172200" y="1933455"/>
            <a:ext cx="5475288" cy="3665777"/>
          </a:xfrm>
          <a:prstGeom prst="rect">
            <a:avLst/>
          </a:prstGeom>
        </p:spPr>
      </p:pic>
      <p:pic>
        <p:nvPicPr>
          <p:cNvPr id="4" name="내용 개체 틀 3">
            <a:extLst>
              <a:ext uri="{FF2B5EF4-FFF2-40B4-BE49-F238E27FC236}">
                <a16:creationId xmlns:a16="http://schemas.microsoft.com/office/drawing/2014/main" id="{496F3417-DF9C-4956-9C0B-4500C9E667B7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544513" y="1957151"/>
            <a:ext cx="5453062" cy="3618386"/>
          </a:xfrm>
          <a:prstGeom prst="rect">
            <a:avLst/>
          </a:prstGeom>
        </p:spPr>
      </p:pic>
      <p:sp>
        <p:nvSpPr>
          <p:cNvPr id="7" name="타원 6">
            <a:extLst>
              <a:ext uri="{FF2B5EF4-FFF2-40B4-BE49-F238E27FC236}">
                <a16:creationId xmlns:a16="http://schemas.microsoft.com/office/drawing/2014/main" id="{318A2EA7-BED8-43D1-9371-EC0939B00466}"/>
              </a:ext>
            </a:extLst>
          </p:cNvPr>
          <p:cNvSpPr/>
          <p:nvPr/>
        </p:nvSpPr>
        <p:spPr>
          <a:xfrm>
            <a:off x="3486978" y="3429000"/>
            <a:ext cx="216342" cy="218598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9" name="타원 8">
            <a:extLst>
              <a:ext uri="{FF2B5EF4-FFF2-40B4-BE49-F238E27FC236}">
                <a16:creationId xmlns:a16="http://schemas.microsoft.com/office/drawing/2014/main" id="{1234823C-E980-4B58-9BA6-5BFAB3C481D3}"/>
              </a:ext>
            </a:extLst>
          </p:cNvPr>
          <p:cNvSpPr/>
          <p:nvPr/>
        </p:nvSpPr>
        <p:spPr>
          <a:xfrm>
            <a:off x="8943154" y="3502152"/>
            <a:ext cx="216342" cy="218598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0" name="슬라이드 번호 개체 틀 9">
            <a:extLst>
              <a:ext uri="{FF2B5EF4-FFF2-40B4-BE49-F238E27FC236}">
                <a16:creationId xmlns:a16="http://schemas.microsoft.com/office/drawing/2014/main" id="{55C389E7-C159-4FE4-980B-30EF60EEF3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F2A4A9-7997-4532-BEA3-0A3C5C5F13EA}" type="slidenum">
              <a:rPr lang="ko-KR" altLang="en-US" smtClean="0"/>
              <a:t>19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94106053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2E29AE47-2A88-4EEF-8D0E-56A4E1D1C5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4938" y="136526"/>
            <a:ext cx="1560512" cy="463550"/>
          </a:xfrm>
        </p:spPr>
        <p:txBody>
          <a:bodyPr>
            <a:normAutofit/>
          </a:bodyPr>
          <a:lstStyle/>
          <a:p>
            <a:r>
              <a:rPr lang="ko-KR" altLang="en-US" sz="2400" b="1" dirty="0"/>
              <a:t>전주 </a:t>
            </a:r>
            <a:r>
              <a:rPr lang="en-US" altLang="ko-KR" sz="2400" b="1" dirty="0"/>
              <a:t>1</a:t>
            </a:r>
            <a:endParaRPr lang="ko-KR" altLang="en-US" sz="2400" b="1" dirty="0"/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11528FE2-CE39-4C97-9E5A-7B97F7F563A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44513" y="795338"/>
            <a:ext cx="5475288" cy="463550"/>
          </a:xfrm>
        </p:spPr>
        <p:txBody>
          <a:bodyPr/>
          <a:lstStyle/>
          <a:p>
            <a:r>
              <a:rPr lang="ko-KR" altLang="en-US" dirty="0"/>
              <a:t>럭키아파트 건너편 </a:t>
            </a:r>
            <a:r>
              <a:rPr lang="en-US" altLang="ko-KR" dirty="0"/>
              <a:t>07:50</a:t>
            </a:r>
            <a:endParaRPr lang="ko-KR" altLang="en-US" dirty="0"/>
          </a:p>
        </p:txBody>
      </p:sp>
      <p:pic>
        <p:nvPicPr>
          <p:cNvPr id="8" name="내용 개체 틀 7">
            <a:extLst>
              <a:ext uri="{FF2B5EF4-FFF2-40B4-BE49-F238E27FC236}">
                <a16:creationId xmlns:a16="http://schemas.microsoft.com/office/drawing/2014/main" id="{D8C6BE28-7743-4AD3-AC95-40BE3F3B57EB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544513" y="1918685"/>
            <a:ext cx="5475287" cy="3695317"/>
          </a:xfrm>
          <a:prstGeom prst="rect">
            <a:avLst/>
          </a:prstGeom>
        </p:spPr>
      </p:pic>
      <p:sp>
        <p:nvSpPr>
          <p:cNvPr id="7" name="타원 6">
            <a:extLst>
              <a:ext uri="{FF2B5EF4-FFF2-40B4-BE49-F238E27FC236}">
                <a16:creationId xmlns:a16="http://schemas.microsoft.com/office/drawing/2014/main" id="{DFEFCDBA-6395-4BB3-B29D-41B34694A8E0}"/>
              </a:ext>
            </a:extLst>
          </p:cNvPr>
          <p:cNvSpPr/>
          <p:nvPr/>
        </p:nvSpPr>
        <p:spPr>
          <a:xfrm>
            <a:off x="3173985" y="3319701"/>
            <a:ext cx="216342" cy="218598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E11C9F3B-3BD8-4B49-BF02-BB3507FBC0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F2A4A9-7997-4532-BEA3-0A3C5C5F13EA}" type="slidenum">
              <a:rPr lang="ko-KR" altLang="en-US" smtClean="0"/>
              <a:t>2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6467700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2E29AE47-2A88-4EEF-8D0E-56A4E1D1C5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4938" y="136526"/>
            <a:ext cx="1560512" cy="463550"/>
          </a:xfrm>
        </p:spPr>
        <p:txBody>
          <a:bodyPr>
            <a:normAutofit/>
          </a:bodyPr>
          <a:lstStyle/>
          <a:p>
            <a:r>
              <a:rPr lang="ko-KR" altLang="en-US" sz="2400" b="1" dirty="0"/>
              <a:t>전주 </a:t>
            </a:r>
            <a:r>
              <a:rPr lang="en-US" altLang="ko-KR" sz="2400" b="1" dirty="0"/>
              <a:t>11</a:t>
            </a:r>
            <a:endParaRPr lang="ko-KR" altLang="en-US" sz="2400" b="1" dirty="0"/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11528FE2-CE39-4C97-9E5A-7B97F7F563A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44513" y="795338"/>
            <a:ext cx="5475288" cy="463550"/>
          </a:xfrm>
        </p:spPr>
        <p:txBody>
          <a:bodyPr/>
          <a:lstStyle/>
          <a:p>
            <a:r>
              <a:rPr lang="ko-KR" altLang="en-US" dirty="0"/>
              <a:t>효자동 롯데아파트 승강장 </a:t>
            </a:r>
            <a:r>
              <a:rPr lang="en-US" altLang="ko-KR" dirty="0"/>
              <a:t>07:42</a:t>
            </a:r>
            <a:endParaRPr lang="ko-KR" altLang="en-US" dirty="0"/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0D1A0A89-7CDD-4895-9916-FCE674D994F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199" y="795338"/>
            <a:ext cx="5475287" cy="463550"/>
          </a:xfrm>
        </p:spPr>
        <p:txBody>
          <a:bodyPr/>
          <a:lstStyle/>
          <a:p>
            <a:r>
              <a:rPr lang="ko-KR" altLang="en-US" dirty="0"/>
              <a:t>전북교육청 건너 버스정류장 </a:t>
            </a:r>
            <a:r>
              <a:rPr lang="en-US" altLang="ko-KR" dirty="0"/>
              <a:t>07:45</a:t>
            </a:r>
            <a:endParaRPr lang="ko-KR" altLang="en-US" dirty="0"/>
          </a:p>
        </p:txBody>
      </p:sp>
      <p:pic>
        <p:nvPicPr>
          <p:cNvPr id="8" name="내용 개체 틀 7">
            <a:extLst>
              <a:ext uri="{FF2B5EF4-FFF2-40B4-BE49-F238E27FC236}">
                <a16:creationId xmlns:a16="http://schemas.microsoft.com/office/drawing/2014/main" id="{2519D6D5-6F05-443F-AB13-6D89B7E208A7}"/>
              </a:ext>
            </a:extLst>
          </p:cNvPr>
          <p:cNvPicPr>
            <a:picLocks noGrp="1" noChangeAspect="1"/>
          </p:cNvPicPr>
          <p:nvPr>
            <p:ph sz="quarter" idx="4"/>
          </p:nvPr>
        </p:nvPicPr>
        <p:blipFill>
          <a:blip r:embed="rId2"/>
          <a:stretch>
            <a:fillRect/>
          </a:stretch>
        </p:blipFill>
        <p:spPr>
          <a:xfrm>
            <a:off x="6172200" y="1917668"/>
            <a:ext cx="5475288" cy="3697352"/>
          </a:xfrm>
          <a:prstGeom prst="rect">
            <a:avLst/>
          </a:prstGeom>
        </p:spPr>
      </p:pic>
      <p:pic>
        <p:nvPicPr>
          <p:cNvPr id="4" name="내용 개체 틀 3">
            <a:extLst>
              <a:ext uri="{FF2B5EF4-FFF2-40B4-BE49-F238E27FC236}">
                <a16:creationId xmlns:a16="http://schemas.microsoft.com/office/drawing/2014/main" id="{03E81319-80CA-4E66-8E35-3B0A76573411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544513" y="1923650"/>
            <a:ext cx="5453062" cy="3685388"/>
          </a:xfrm>
          <a:prstGeom prst="rect">
            <a:avLst/>
          </a:prstGeom>
        </p:spPr>
      </p:pic>
      <p:sp>
        <p:nvSpPr>
          <p:cNvPr id="7" name="타원 6">
            <a:extLst>
              <a:ext uri="{FF2B5EF4-FFF2-40B4-BE49-F238E27FC236}">
                <a16:creationId xmlns:a16="http://schemas.microsoft.com/office/drawing/2014/main" id="{B804B125-1B5F-480B-9ADF-B4C581576FF6}"/>
              </a:ext>
            </a:extLst>
          </p:cNvPr>
          <p:cNvSpPr/>
          <p:nvPr/>
        </p:nvSpPr>
        <p:spPr>
          <a:xfrm>
            <a:off x="3587562" y="3657045"/>
            <a:ext cx="216342" cy="218598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9" name="타원 8">
            <a:extLst>
              <a:ext uri="{FF2B5EF4-FFF2-40B4-BE49-F238E27FC236}">
                <a16:creationId xmlns:a16="http://schemas.microsoft.com/office/drawing/2014/main" id="{ACB8BE51-941F-439F-BA94-0FFA84481C55}"/>
              </a:ext>
            </a:extLst>
          </p:cNvPr>
          <p:cNvSpPr/>
          <p:nvPr/>
        </p:nvSpPr>
        <p:spPr>
          <a:xfrm>
            <a:off x="8937274" y="3273981"/>
            <a:ext cx="216342" cy="218598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0" name="슬라이드 번호 개체 틀 9">
            <a:extLst>
              <a:ext uri="{FF2B5EF4-FFF2-40B4-BE49-F238E27FC236}">
                <a16:creationId xmlns:a16="http://schemas.microsoft.com/office/drawing/2014/main" id="{7F343280-F537-4E36-B286-06CF557376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F2A4A9-7997-4532-BEA3-0A3C5C5F13EA}" type="slidenum">
              <a:rPr lang="ko-KR" altLang="en-US" smtClean="0"/>
              <a:t>20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45188258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525" y="1715339"/>
            <a:ext cx="5238221" cy="4178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텍스트 개체 틀 2">
            <a:extLst>
              <a:ext uri="{FF2B5EF4-FFF2-40B4-BE49-F238E27FC236}">
                <a16:creationId xmlns:a16="http://schemas.microsoft.com/office/drawing/2014/main" id="{C26D86DF-0787-4D7B-A309-CD23D7DFB6D6}"/>
              </a:ext>
            </a:extLst>
          </p:cNvPr>
          <p:cNvSpPr txBox="1">
            <a:spLocks/>
          </p:cNvSpPr>
          <p:nvPr/>
        </p:nvSpPr>
        <p:spPr>
          <a:xfrm>
            <a:off x="566739" y="919344"/>
            <a:ext cx="5475288" cy="46355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marL="0" indent="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dirty="0"/>
              <a:t>완산소방서 앞 </a:t>
            </a:r>
            <a:r>
              <a:rPr lang="en-US" altLang="ko-KR" dirty="0"/>
              <a:t>07:40</a:t>
            </a:r>
            <a:endParaRPr lang="ko-KR" altLang="en-US" dirty="0"/>
          </a:p>
        </p:txBody>
      </p:sp>
      <p:sp>
        <p:nvSpPr>
          <p:cNvPr id="10" name="제목 1">
            <a:extLst>
              <a:ext uri="{FF2B5EF4-FFF2-40B4-BE49-F238E27FC236}">
                <a16:creationId xmlns:a16="http://schemas.microsoft.com/office/drawing/2014/main" id="{BC5B713F-27C3-4F04-908C-247CE4ADAF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4938" y="136526"/>
            <a:ext cx="1560512" cy="463550"/>
          </a:xfrm>
        </p:spPr>
        <p:txBody>
          <a:bodyPr>
            <a:normAutofit/>
          </a:bodyPr>
          <a:lstStyle/>
          <a:p>
            <a:r>
              <a:rPr lang="ko-KR" altLang="en-US" sz="2400" b="1" dirty="0"/>
              <a:t>전주 </a:t>
            </a:r>
            <a:r>
              <a:rPr lang="en-US" altLang="ko-KR" sz="2400" b="1" dirty="0"/>
              <a:t>12</a:t>
            </a:r>
            <a:endParaRPr lang="ko-KR" altLang="en-US" sz="2400" b="1" dirty="0"/>
          </a:p>
        </p:txBody>
      </p:sp>
      <p:pic>
        <p:nvPicPr>
          <p:cNvPr id="2" name="그림 1">
            <a:extLst>
              <a:ext uri="{FF2B5EF4-FFF2-40B4-BE49-F238E27FC236}">
                <a16:creationId xmlns:a16="http://schemas.microsoft.com/office/drawing/2014/main" id="{3F715827-3608-4973-83C3-BD497DDC1EE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6739" y="1715339"/>
            <a:ext cx="5057775" cy="3924300"/>
          </a:xfrm>
          <a:prstGeom prst="rect">
            <a:avLst/>
          </a:prstGeom>
        </p:spPr>
      </p:pic>
      <p:sp>
        <p:nvSpPr>
          <p:cNvPr id="9" name="타원 8">
            <a:extLst>
              <a:ext uri="{FF2B5EF4-FFF2-40B4-BE49-F238E27FC236}">
                <a16:creationId xmlns:a16="http://schemas.microsoft.com/office/drawing/2014/main" id="{D5111052-91F5-468C-BAA0-BA1B47CFD573}"/>
              </a:ext>
            </a:extLst>
          </p:cNvPr>
          <p:cNvSpPr/>
          <p:nvPr/>
        </p:nvSpPr>
        <p:spPr>
          <a:xfrm>
            <a:off x="2960023" y="3977640"/>
            <a:ext cx="216342" cy="218598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1" name="텍스트 개체 틀 2">
            <a:extLst>
              <a:ext uri="{FF2B5EF4-FFF2-40B4-BE49-F238E27FC236}">
                <a16:creationId xmlns:a16="http://schemas.microsoft.com/office/drawing/2014/main" id="{ACEA8F16-E03F-4FEC-B386-886D5CB816A0}"/>
              </a:ext>
            </a:extLst>
          </p:cNvPr>
          <p:cNvSpPr txBox="1">
            <a:spLocks/>
          </p:cNvSpPr>
          <p:nvPr/>
        </p:nvSpPr>
        <p:spPr>
          <a:xfrm>
            <a:off x="6149975" y="919344"/>
            <a:ext cx="5475288" cy="46355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marL="0" indent="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dirty="0"/>
              <a:t>흥건아파트 </a:t>
            </a:r>
            <a:r>
              <a:rPr lang="en-US" altLang="ko-KR" dirty="0"/>
              <a:t>1,2</a:t>
            </a:r>
            <a:r>
              <a:rPr lang="ko-KR" altLang="en-US" dirty="0"/>
              <a:t>차 김밥천국 옆 </a:t>
            </a:r>
            <a:r>
              <a:rPr lang="en-US" altLang="ko-KR" dirty="0"/>
              <a:t>07:45</a:t>
            </a:r>
            <a:endParaRPr lang="ko-KR" altLang="en-US" dirty="0"/>
          </a:p>
        </p:txBody>
      </p:sp>
      <p:sp>
        <p:nvSpPr>
          <p:cNvPr id="12" name="타원 11">
            <a:extLst>
              <a:ext uri="{FF2B5EF4-FFF2-40B4-BE49-F238E27FC236}">
                <a16:creationId xmlns:a16="http://schemas.microsoft.com/office/drawing/2014/main" id="{7CF48096-0570-4E4C-9AEA-A139A0C1A212}"/>
              </a:ext>
            </a:extLst>
          </p:cNvPr>
          <p:cNvSpPr/>
          <p:nvPr/>
        </p:nvSpPr>
        <p:spPr>
          <a:xfrm>
            <a:off x="8268300" y="3458378"/>
            <a:ext cx="216342" cy="218598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25E4241C-0691-4E25-9E4E-AF21807AC1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F2A4A9-7997-4532-BEA3-0A3C5C5F13EA}" type="slidenum">
              <a:rPr lang="ko-KR" altLang="en-US" smtClean="0"/>
              <a:t>21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38215731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2E29AE47-2A88-4EEF-8D0E-56A4E1D1C5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4938" y="136526"/>
            <a:ext cx="1560512" cy="463550"/>
          </a:xfrm>
        </p:spPr>
        <p:txBody>
          <a:bodyPr>
            <a:normAutofit/>
          </a:bodyPr>
          <a:lstStyle/>
          <a:p>
            <a:r>
              <a:rPr lang="ko-KR" altLang="en-US" sz="2400" b="1" dirty="0"/>
              <a:t>전주 </a:t>
            </a:r>
            <a:r>
              <a:rPr lang="en-US" altLang="ko-KR" sz="2400" b="1" dirty="0"/>
              <a:t>13</a:t>
            </a:r>
            <a:endParaRPr lang="ko-KR" altLang="en-US" sz="2400" b="1" dirty="0"/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11528FE2-CE39-4C97-9E5A-7B97F7F563A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44513" y="795338"/>
            <a:ext cx="5475288" cy="463550"/>
          </a:xfrm>
        </p:spPr>
        <p:txBody>
          <a:bodyPr>
            <a:normAutofit fontScale="92500"/>
          </a:bodyPr>
          <a:lstStyle/>
          <a:p>
            <a:r>
              <a:rPr lang="ko-KR" altLang="en-US" dirty="0" err="1"/>
              <a:t>평화동</a:t>
            </a:r>
            <a:r>
              <a:rPr lang="ko-KR" altLang="en-US" dirty="0"/>
              <a:t> </a:t>
            </a:r>
            <a:r>
              <a:rPr lang="ko-KR" altLang="en-US" dirty="0" err="1"/>
              <a:t>우미아마트</a:t>
            </a:r>
            <a:r>
              <a:rPr lang="ko-KR" altLang="en-US" dirty="0"/>
              <a:t> 건너편 농협 앞</a:t>
            </a:r>
            <a:r>
              <a:rPr lang="en-US" altLang="ko-KR" dirty="0"/>
              <a:t> 07:55</a:t>
            </a:r>
            <a:endParaRPr lang="ko-KR" altLang="en-US" dirty="0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9395C940-BE37-432D-A69B-AFD30DF4EF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F2A4A9-7997-4532-BEA3-0A3C5C5F13EA}" type="slidenum">
              <a:rPr lang="ko-KR" altLang="en-US" smtClean="0"/>
              <a:t>22</a:t>
            </a:fld>
            <a:endParaRPr lang="ko-KR" altLang="en-US" dirty="0"/>
          </a:p>
        </p:txBody>
      </p:sp>
      <p:pic>
        <p:nvPicPr>
          <p:cNvPr id="8" name="그림 7">
            <a:extLst>
              <a:ext uri="{FF2B5EF4-FFF2-40B4-BE49-F238E27FC236}">
                <a16:creationId xmlns:a16="http://schemas.microsoft.com/office/drawing/2014/main" id="{32A27244-9C72-4E29-9AB9-671B04A4331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4703" y="1722785"/>
            <a:ext cx="5154907" cy="4209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633531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2E29AE47-2A88-4EEF-8D0E-56A4E1D1C5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4938" y="136526"/>
            <a:ext cx="1560512" cy="463550"/>
          </a:xfrm>
        </p:spPr>
        <p:txBody>
          <a:bodyPr>
            <a:normAutofit/>
          </a:bodyPr>
          <a:lstStyle/>
          <a:p>
            <a:r>
              <a:rPr lang="ko-KR" altLang="en-US" sz="2400" b="1" dirty="0"/>
              <a:t>전주 </a:t>
            </a:r>
            <a:r>
              <a:rPr lang="en-US" altLang="ko-KR" sz="2400" b="1" dirty="0"/>
              <a:t>14</a:t>
            </a:r>
            <a:endParaRPr lang="ko-KR" altLang="en-US" sz="2400" b="1" dirty="0"/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11528FE2-CE39-4C97-9E5A-7B97F7F563A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44513" y="795338"/>
            <a:ext cx="5475288" cy="463550"/>
          </a:xfrm>
        </p:spPr>
        <p:txBody>
          <a:bodyPr/>
          <a:lstStyle/>
          <a:p>
            <a:r>
              <a:rPr lang="ko-KR" altLang="en-US" dirty="0"/>
              <a:t>박천수 정형외과 앞 </a:t>
            </a:r>
            <a:r>
              <a:rPr lang="en-US" altLang="ko-KR" dirty="0"/>
              <a:t>08:00</a:t>
            </a:r>
            <a:endParaRPr lang="ko-KR" altLang="en-US" dirty="0"/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4512" y="1863996"/>
            <a:ext cx="5340032" cy="3804696"/>
          </a:xfrm>
          <a:prstGeom prst="rect">
            <a:avLst/>
          </a:prstGeom>
        </p:spPr>
      </p:pic>
      <p:sp>
        <p:nvSpPr>
          <p:cNvPr id="12" name="타원 11">
            <a:extLst>
              <a:ext uri="{FF2B5EF4-FFF2-40B4-BE49-F238E27FC236}">
                <a16:creationId xmlns:a16="http://schemas.microsoft.com/office/drawing/2014/main" id="{C0F66A34-97C0-4691-A503-C711622B5BF6}"/>
              </a:ext>
            </a:extLst>
          </p:cNvPr>
          <p:cNvSpPr/>
          <p:nvPr/>
        </p:nvSpPr>
        <p:spPr>
          <a:xfrm>
            <a:off x="3065815" y="3514793"/>
            <a:ext cx="216342" cy="218598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FC171447-6CF1-4061-BE95-A8CB42B1F5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F2A4A9-7997-4532-BEA3-0A3C5C5F13EA}" type="slidenum">
              <a:rPr lang="ko-KR" altLang="en-US" smtClean="0"/>
              <a:t>23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23986150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2E29AE47-2A88-4EEF-8D0E-56A4E1D1C5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4938" y="136526"/>
            <a:ext cx="1560512" cy="463550"/>
          </a:xfrm>
        </p:spPr>
        <p:txBody>
          <a:bodyPr>
            <a:normAutofit/>
          </a:bodyPr>
          <a:lstStyle/>
          <a:p>
            <a:r>
              <a:rPr lang="ko-KR" altLang="en-US" sz="2400" b="1" dirty="0"/>
              <a:t>전주 </a:t>
            </a:r>
            <a:r>
              <a:rPr lang="en-US" altLang="ko-KR" sz="2400" b="1" dirty="0"/>
              <a:t>15</a:t>
            </a:r>
            <a:endParaRPr lang="ko-KR" altLang="en-US" sz="2400" b="1" dirty="0"/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11528FE2-CE39-4C97-9E5A-7B97F7F563A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44513" y="795338"/>
            <a:ext cx="5475288" cy="463550"/>
          </a:xfrm>
        </p:spPr>
        <p:txBody>
          <a:bodyPr/>
          <a:lstStyle/>
          <a:p>
            <a:r>
              <a:rPr lang="ko-KR" altLang="en-US" dirty="0"/>
              <a:t>박천수 정형외과 앞 </a:t>
            </a:r>
            <a:r>
              <a:rPr lang="en-US" altLang="ko-KR" dirty="0"/>
              <a:t>08:00</a:t>
            </a:r>
            <a:endParaRPr lang="ko-KR" altLang="en-US" dirty="0"/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4512" y="1863996"/>
            <a:ext cx="5340032" cy="3804696"/>
          </a:xfrm>
          <a:prstGeom prst="rect">
            <a:avLst/>
          </a:prstGeom>
        </p:spPr>
      </p:pic>
      <p:sp>
        <p:nvSpPr>
          <p:cNvPr id="12" name="타원 11">
            <a:extLst>
              <a:ext uri="{FF2B5EF4-FFF2-40B4-BE49-F238E27FC236}">
                <a16:creationId xmlns:a16="http://schemas.microsoft.com/office/drawing/2014/main" id="{C0F66A34-97C0-4691-A503-C711622B5BF6}"/>
              </a:ext>
            </a:extLst>
          </p:cNvPr>
          <p:cNvSpPr/>
          <p:nvPr/>
        </p:nvSpPr>
        <p:spPr>
          <a:xfrm>
            <a:off x="3065815" y="3514793"/>
            <a:ext cx="216342" cy="218598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5" name="텍스트 개체 틀 2">
            <a:extLst>
              <a:ext uri="{FF2B5EF4-FFF2-40B4-BE49-F238E27FC236}">
                <a16:creationId xmlns:a16="http://schemas.microsoft.com/office/drawing/2014/main" id="{2067CE61-D950-4887-B48C-B44616BB2DFC}"/>
              </a:ext>
            </a:extLst>
          </p:cNvPr>
          <p:cNvSpPr txBox="1">
            <a:spLocks/>
          </p:cNvSpPr>
          <p:nvPr/>
        </p:nvSpPr>
        <p:spPr>
          <a:xfrm>
            <a:off x="6194425" y="795338"/>
            <a:ext cx="5475288" cy="46355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marL="0" indent="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dirty="0"/>
              <a:t>서곡 하이마트 </a:t>
            </a:r>
            <a:r>
              <a:rPr lang="en-US" altLang="ko-KR" dirty="0"/>
              <a:t>08:03</a:t>
            </a:r>
            <a:endParaRPr lang="ko-KR" altLang="en-US" dirty="0"/>
          </a:p>
        </p:txBody>
      </p:sp>
      <p:pic>
        <p:nvPicPr>
          <p:cNvPr id="16" name="내용 개체 틀 3">
            <a:extLst>
              <a:ext uri="{FF2B5EF4-FFF2-40B4-BE49-F238E27FC236}">
                <a16:creationId xmlns:a16="http://schemas.microsoft.com/office/drawing/2014/main" id="{FBE2A47F-B4C9-46D8-968F-DB57E149B7B8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6194425" y="1821435"/>
            <a:ext cx="5453062" cy="3889817"/>
          </a:xfrm>
          <a:prstGeom prst="rect">
            <a:avLst/>
          </a:prstGeom>
        </p:spPr>
      </p:pic>
      <p:sp>
        <p:nvSpPr>
          <p:cNvPr id="17" name="타원 16">
            <a:extLst>
              <a:ext uri="{FF2B5EF4-FFF2-40B4-BE49-F238E27FC236}">
                <a16:creationId xmlns:a16="http://schemas.microsoft.com/office/drawing/2014/main" id="{1E36F0DB-DC9D-4EB1-BE3D-AF83B793A12C}"/>
              </a:ext>
            </a:extLst>
          </p:cNvPr>
          <p:cNvSpPr/>
          <p:nvPr/>
        </p:nvSpPr>
        <p:spPr>
          <a:xfrm>
            <a:off x="9036306" y="3657044"/>
            <a:ext cx="216342" cy="218598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20C986C9-EA75-4658-97C6-24D1FA54DC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F2A4A9-7997-4532-BEA3-0A3C5C5F13EA}" type="slidenum">
              <a:rPr lang="ko-KR" altLang="en-US" smtClean="0"/>
              <a:t>24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01182551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2E29AE47-2A88-4EEF-8D0E-56A4E1D1C5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4938" y="136526"/>
            <a:ext cx="1560512" cy="463550"/>
          </a:xfrm>
        </p:spPr>
        <p:txBody>
          <a:bodyPr>
            <a:normAutofit/>
          </a:bodyPr>
          <a:lstStyle/>
          <a:p>
            <a:r>
              <a:rPr lang="ko-KR" altLang="en-US" sz="2400" b="1" dirty="0"/>
              <a:t>전주 </a:t>
            </a:r>
            <a:r>
              <a:rPr lang="en-US" altLang="ko-KR" sz="2400" b="1" dirty="0"/>
              <a:t>15</a:t>
            </a:r>
            <a:endParaRPr lang="ko-KR" altLang="en-US" sz="2400" b="1" dirty="0"/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11528FE2-CE39-4C97-9E5A-7B97F7F563A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44513" y="795338"/>
            <a:ext cx="5475288" cy="463550"/>
          </a:xfrm>
        </p:spPr>
        <p:txBody>
          <a:bodyPr/>
          <a:lstStyle/>
          <a:p>
            <a:r>
              <a:rPr lang="ko-KR" altLang="en-US" dirty="0"/>
              <a:t>장동주유소 </a:t>
            </a:r>
            <a:r>
              <a:rPr lang="en-US" altLang="ko-KR" dirty="0"/>
              <a:t>08:06</a:t>
            </a:r>
            <a:endParaRPr lang="ko-KR" altLang="en-US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8246" y="1400431"/>
            <a:ext cx="6484835" cy="48574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타원 4">
            <a:extLst>
              <a:ext uri="{FF2B5EF4-FFF2-40B4-BE49-F238E27FC236}">
                <a16:creationId xmlns:a16="http://schemas.microsoft.com/office/drawing/2014/main" id="{9025D4CD-7F6F-4D3C-B6F3-5E1834974A0F}"/>
              </a:ext>
            </a:extLst>
          </p:cNvPr>
          <p:cNvSpPr/>
          <p:nvPr/>
        </p:nvSpPr>
        <p:spPr>
          <a:xfrm>
            <a:off x="4374160" y="3829177"/>
            <a:ext cx="216342" cy="218598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419C073F-DF1B-42BC-AAD2-7D4EF6DEF9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F2A4A9-7997-4532-BEA3-0A3C5C5F13EA}" type="slidenum">
              <a:rPr lang="ko-KR" altLang="en-US" smtClean="0"/>
              <a:t>25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348906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3629" y="1686031"/>
            <a:ext cx="5494402" cy="40772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제목 1">
            <a:extLst>
              <a:ext uri="{FF2B5EF4-FFF2-40B4-BE49-F238E27FC236}">
                <a16:creationId xmlns:a16="http://schemas.microsoft.com/office/drawing/2014/main" id="{2E29AE47-2A88-4EEF-8D0E-56A4E1D1C5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4938" y="136526"/>
            <a:ext cx="1560512" cy="463550"/>
          </a:xfrm>
        </p:spPr>
        <p:txBody>
          <a:bodyPr>
            <a:normAutofit/>
          </a:bodyPr>
          <a:lstStyle/>
          <a:p>
            <a:r>
              <a:rPr lang="ko-KR" altLang="en-US" sz="2400" b="1" dirty="0"/>
              <a:t>전주 </a:t>
            </a:r>
            <a:r>
              <a:rPr lang="en-US" altLang="ko-KR" sz="2400" b="1" dirty="0"/>
              <a:t>16</a:t>
            </a:r>
            <a:endParaRPr lang="ko-KR" altLang="en-US" sz="2400" b="1" dirty="0"/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11528FE2-CE39-4C97-9E5A-7B97F7F563A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27246" y="939271"/>
            <a:ext cx="5475288" cy="463550"/>
          </a:xfrm>
        </p:spPr>
        <p:txBody>
          <a:bodyPr/>
          <a:lstStyle/>
          <a:p>
            <a:r>
              <a:rPr lang="ko-KR" altLang="en-US" dirty="0"/>
              <a:t>양지중학교 건너 육교 옆 </a:t>
            </a:r>
            <a:r>
              <a:rPr lang="en-US" altLang="ko-KR" dirty="0"/>
              <a:t>07:50</a:t>
            </a:r>
            <a:endParaRPr lang="ko-KR" altLang="en-US" dirty="0"/>
          </a:p>
        </p:txBody>
      </p:sp>
      <p:sp>
        <p:nvSpPr>
          <p:cNvPr id="5" name="타원 4">
            <a:extLst>
              <a:ext uri="{FF2B5EF4-FFF2-40B4-BE49-F238E27FC236}">
                <a16:creationId xmlns:a16="http://schemas.microsoft.com/office/drawing/2014/main" id="{9025D4CD-7F6F-4D3C-B6F3-5E1834974A0F}"/>
              </a:ext>
            </a:extLst>
          </p:cNvPr>
          <p:cNvSpPr/>
          <p:nvPr/>
        </p:nvSpPr>
        <p:spPr>
          <a:xfrm>
            <a:off x="9085974" y="2773318"/>
            <a:ext cx="216342" cy="218598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F244EE57-E0E4-4E48-9396-530E8886B1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F2A4A9-7997-4532-BEA3-0A3C5C5F13EA}" type="slidenum">
              <a:rPr lang="ko-KR" altLang="en-US" smtClean="0"/>
              <a:t>26</a:t>
            </a:fld>
            <a:endParaRPr lang="ko-KR" altLang="en-US" dirty="0"/>
          </a:p>
        </p:txBody>
      </p:sp>
      <p:sp>
        <p:nvSpPr>
          <p:cNvPr id="10" name="텍스트 개체 틀 2">
            <a:extLst>
              <a:ext uri="{FF2B5EF4-FFF2-40B4-BE49-F238E27FC236}">
                <a16:creationId xmlns:a16="http://schemas.microsoft.com/office/drawing/2014/main" id="{9BE534D8-15D1-4CFB-83B7-7C4803184CCE}"/>
              </a:ext>
            </a:extLst>
          </p:cNvPr>
          <p:cNvSpPr txBox="1">
            <a:spLocks/>
          </p:cNvSpPr>
          <p:nvPr/>
        </p:nvSpPr>
        <p:spPr>
          <a:xfrm>
            <a:off x="134938" y="939271"/>
            <a:ext cx="5475288" cy="46355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marL="0" indent="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dirty="0"/>
              <a:t>평화지하보도 농협 옆 </a:t>
            </a:r>
            <a:r>
              <a:rPr lang="en-US" altLang="ko-KR" dirty="0"/>
              <a:t>07:45</a:t>
            </a:r>
            <a:endParaRPr lang="ko-KR" altLang="en-US" dirty="0"/>
          </a:p>
        </p:txBody>
      </p:sp>
      <p:pic>
        <p:nvPicPr>
          <p:cNvPr id="11" name="Picture 4">
            <a:extLst>
              <a:ext uri="{FF2B5EF4-FFF2-40B4-BE49-F238E27FC236}">
                <a16:creationId xmlns:a16="http://schemas.microsoft.com/office/drawing/2014/main" id="{5CB0200E-F272-4015-8265-DD8C82C8594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765" y="1561657"/>
            <a:ext cx="5670057" cy="39791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타원 11">
            <a:extLst>
              <a:ext uri="{FF2B5EF4-FFF2-40B4-BE49-F238E27FC236}">
                <a16:creationId xmlns:a16="http://schemas.microsoft.com/office/drawing/2014/main" id="{D1A26673-D76E-451E-9FB8-53F3A429BC5B}"/>
              </a:ext>
            </a:extLst>
          </p:cNvPr>
          <p:cNvSpPr/>
          <p:nvPr/>
        </p:nvSpPr>
        <p:spPr>
          <a:xfrm>
            <a:off x="2730382" y="3029700"/>
            <a:ext cx="216342" cy="218598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69488996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2E29AE47-2A88-4EEF-8D0E-56A4E1D1C5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4938" y="136526"/>
            <a:ext cx="1560512" cy="463550"/>
          </a:xfrm>
        </p:spPr>
        <p:txBody>
          <a:bodyPr>
            <a:normAutofit/>
          </a:bodyPr>
          <a:lstStyle/>
          <a:p>
            <a:r>
              <a:rPr lang="ko-KR" altLang="en-US" sz="2400" b="1" dirty="0"/>
              <a:t>전주 </a:t>
            </a:r>
            <a:r>
              <a:rPr lang="en-US" altLang="ko-KR" sz="2400" b="1" dirty="0"/>
              <a:t>16</a:t>
            </a:r>
            <a:endParaRPr lang="ko-KR" altLang="en-US" sz="2400" b="1" dirty="0"/>
          </a:p>
        </p:txBody>
      </p:sp>
      <p:sp>
        <p:nvSpPr>
          <p:cNvPr id="6" name="텍스트 개체 틀 2">
            <a:extLst>
              <a:ext uri="{FF2B5EF4-FFF2-40B4-BE49-F238E27FC236}">
                <a16:creationId xmlns:a16="http://schemas.microsoft.com/office/drawing/2014/main" id="{43F5BED9-772F-436E-A119-3C3EFB5E326E}"/>
              </a:ext>
            </a:extLst>
          </p:cNvPr>
          <p:cNvSpPr txBox="1">
            <a:spLocks/>
          </p:cNvSpPr>
          <p:nvPr/>
        </p:nvSpPr>
        <p:spPr>
          <a:xfrm>
            <a:off x="620712" y="818177"/>
            <a:ext cx="5475288" cy="463550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2500"/>
          </a:bodyPr>
          <a:lstStyle>
            <a:lvl1pPr marL="0" indent="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dirty="0"/>
              <a:t>한솔요양병원 건너편 </a:t>
            </a:r>
            <a:r>
              <a:rPr lang="en-US" altLang="ko-KR" dirty="0"/>
              <a:t>(</a:t>
            </a:r>
            <a:r>
              <a:rPr lang="ko-KR" altLang="en-US" dirty="0"/>
              <a:t>버스승강장</a:t>
            </a:r>
            <a:r>
              <a:rPr lang="en-US" altLang="ko-KR" dirty="0"/>
              <a:t>)</a:t>
            </a:r>
            <a:r>
              <a:rPr lang="ko-KR" altLang="en-US" dirty="0"/>
              <a:t>  </a:t>
            </a:r>
            <a:r>
              <a:rPr lang="en-US" altLang="ko-KR" dirty="0"/>
              <a:t>07:53</a:t>
            </a:r>
            <a:endParaRPr lang="ko-KR" altLang="en-US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035" y="1559030"/>
            <a:ext cx="5570965" cy="39411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타원 8">
            <a:extLst>
              <a:ext uri="{FF2B5EF4-FFF2-40B4-BE49-F238E27FC236}">
                <a16:creationId xmlns:a16="http://schemas.microsoft.com/office/drawing/2014/main" id="{9025D4CD-7F6F-4D3C-B6F3-5E1834974A0F}"/>
              </a:ext>
            </a:extLst>
          </p:cNvPr>
          <p:cNvSpPr/>
          <p:nvPr/>
        </p:nvSpPr>
        <p:spPr>
          <a:xfrm>
            <a:off x="3858211" y="3341677"/>
            <a:ext cx="216342" cy="218598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F244EE57-E0E4-4E48-9396-530E8886B1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F2A4A9-7997-4532-BEA3-0A3C5C5F13EA}" type="slidenum">
              <a:rPr lang="ko-KR" altLang="en-US" smtClean="0"/>
              <a:t>27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36203524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2E29AE47-2A88-4EEF-8D0E-56A4E1D1C5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4938" y="136526"/>
            <a:ext cx="1560512" cy="463550"/>
          </a:xfrm>
        </p:spPr>
        <p:txBody>
          <a:bodyPr>
            <a:normAutofit/>
          </a:bodyPr>
          <a:lstStyle/>
          <a:p>
            <a:r>
              <a:rPr lang="ko-KR" altLang="en-US" sz="2400" b="1" dirty="0"/>
              <a:t>전주 </a:t>
            </a:r>
            <a:r>
              <a:rPr lang="en-US" altLang="ko-KR" sz="2400" b="1" dirty="0"/>
              <a:t>17</a:t>
            </a:r>
            <a:endParaRPr lang="ko-KR" altLang="en-US" sz="2400" b="1" dirty="0"/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11528FE2-CE39-4C97-9E5A-7B97F7F563A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44513" y="795338"/>
            <a:ext cx="5475288" cy="463550"/>
          </a:xfrm>
        </p:spPr>
        <p:txBody>
          <a:bodyPr/>
          <a:lstStyle/>
          <a:p>
            <a:r>
              <a:rPr lang="ko-KR" altLang="en-US" dirty="0"/>
              <a:t>전북 우정청 건너편 </a:t>
            </a:r>
            <a:r>
              <a:rPr lang="en-US" altLang="ko-KR" dirty="0"/>
              <a:t>07:50</a:t>
            </a:r>
            <a:endParaRPr lang="ko-KR" altLang="en-US" dirty="0"/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0D1A0A89-7CDD-4895-9916-FCE674D994F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199" y="795338"/>
            <a:ext cx="5475287" cy="463550"/>
          </a:xfrm>
        </p:spPr>
        <p:txBody>
          <a:bodyPr/>
          <a:lstStyle/>
          <a:p>
            <a:r>
              <a:rPr lang="ko-KR" altLang="en-US" dirty="0"/>
              <a:t>경찰청 건너 이서쪽 정류장 </a:t>
            </a:r>
            <a:r>
              <a:rPr lang="en-US" altLang="ko-KR" dirty="0"/>
              <a:t>07:55</a:t>
            </a:r>
            <a:endParaRPr lang="ko-KR" altLang="en-US" dirty="0"/>
          </a:p>
        </p:txBody>
      </p:sp>
      <p:pic>
        <p:nvPicPr>
          <p:cNvPr id="4" name="내용 개체 틀 3">
            <a:extLst>
              <a:ext uri="{FF2B5EF4-FFF2-40B4-BE49-F238E27FC236}">
                <a16:creationId xmlns:a16="http://schemas.microsoft.com/office/drawing/2014/main" id="{1EF60740-B931-4469-A1D1-6B4B0C863E29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544513" y="1940083"/>
            <a:ext cx="5453062" cy="3652522"/>
          </a:xfrm>
          <a:prstGeom prst="rect">
            <a:avLst/>
          </a:prstGeom>
        </p:spPr>
      </p:pic>
      <p:pic>
        <p:nvPicPr>
          <p:cNvPr id="7" name="그림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13389" y="1931039"/>
            <a:ext cx="4907693" cy="3690331"/>
          </a:xfrm>
          <a:prstGeom prst="rect">
            <a:avLst/>
          </a:prstGeom>
        </p:spPr>
      </p:pic>
      <p:sp>
        <p:nvSpPr>
          <p:cNvPr id="11" name="타원 10">
            <a:extLst>
              <a:ext uri="{FF2B5EF4-FFF2-40B4-BE49-F238E27FC236}">
                <a16:creationId xmlns:a16="http://schemas.microsoft.com/office/drawing/2014/main" id="{C0F66A34-97C0-4691-A503-C711622B5BF6}"/>
              </a:ext>
            </a:extLst>
          </p:cNvPr>
          <p:cNvSpPr/>
          <p:nvPr/>
        </p:nvSpPr>
        <p:spPr>
          <a:xfrm>
            <a:off x="8559064" y="2971097"/>
            <a:ext cx="216342" cy="218598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8" name="타원 7">
            <a:extLst>
              <a:ext uri="{FF2B5EF4-FFF2-40B4-BE49-F238E27FC236}">
                <a16:creationId xmlns:a16="http://schemas.microsoft.com/office/drawing/2014/main" id="{EB1884CF-010F-4B57-8328-7BB5B83EF275}"/>
              </a:ext>
            </a:extLst>
          </p:cNvPr>
          <p:cNvSpPr/>
          <p:nvPr/>
        </p:nvSpPr>
        <p:spPr>
          <a:xfrm>
            <a:off x="3499384" y="3375698"/>
            <a:ext cx="216342" cy="218598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9" name="슬라이드 번호 개체 틀 8">
            <a:extLst>
              <a:ext uri="{FF2B5EF4-FFF2-40B4-BE49-F238E27FC236}">
                <a16:creationId xmlns:a16="http://schemas.microsoft.com/office/drawing/2014/main" id="{504C9F0D-3B95-4C60-A6D6-4577DD9C1F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F2A4A9-7997-4532-BEA3-0A3C5C5F13EA}" type="slidenum">
              <a:rPr lang="ko-KR" altLang="en-US" smtClean="0"/>
              <a:t>28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95674048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그림 12">
            <a:extLst>
              <a:ext uri="{FF2B5EF4-FFF2-40B4-BE49-F238E27FC236}">
                <a16:creationId xmlns:a16="http://schemas.microsoft.com/office/drawing/2014/main" id="{0C77FB76-BF6E-4B84-AB67-B0C30B3BB5F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0428" y="1694826"/>
            <a:ext cx="4952971" cy="3979299"/>
          </a:xfrm>
          <a:prstGeom prst="rect">
            <a:avLst/>
          </a:prstGeom>
        </p:spPr>
      </p:pic>
      <p:sp>
        <p:nvSpPr>
          <p:cNvPr id="2" name="제목 1">
            <a:extLst>
              <a:ext uri="{FF2B5EF4-FFF2-40B4-BE49-F238E27FC236}">
                <a16:creationId xmlns:a16="http://schemas.microsoft.com/office/drawing/2014/main" id="{2E29AE47-2A88-4EEF-8D0E-56A4E1D1C5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4938" y="136526"/>
            <a:ext cx="1560512" cy="463550"/>
          </a:xfrm>
        </p:spPr>
        <p:txBody>
          <a:bodyPr>
            <a:normAutofit/>
          </a:bodyPr>
          <a:lstStyle/>
          <a:p>
            <a:r>
              <a:rPr lang="ko-KR" altLang="en-US" sz="2400" b="1" dirty="0"/>
              <a:t>전주 </a:t>
            </a:r>
            <a:r>
              <a:rPr lang="en-US" altLang="ko-KR" sz="2400" b="1" dirty="0"/>
              <a:t>17</a:t>
            </a:r>
            <a:endParaRPr lang="ko-KR" altLang="en-US" sz="2400" b="1" dirty="0"/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11528FE2-CE39-4C97-9E5A-7B97F7F563A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44513" y="795338"/>
            <a:ext cx="5475288" cy="463550"/>
          </a:xfrm>
        </p:spPr>
        <p:txBody>
          <a:bodyPr>
            <a:normAutofit fontScale="92500"/>
          </a:bodyPr>
          <a:lstStyle/>
          <a:p>
            <a:r>
              <a:rPr lang="ko-KR" altLang="en-US" dirty="0"/>
              <a:t>두현마을 혁신호반 </a:t>
            </a:r>
            <a:r>
              <a:rPr lang="en-US" altLang="ko-KR" dirty="0"/>
              <a:t>3</a:t>
            </a:r>
            <a:r>
              <a:rPr lang="ko-KR" altLang="en-US" dirty="0" err="1"/>
              <a:t>차방면</a:t>
            </a:r>
            <a:r>
              <a:rPr lang="ko-KR" altLang="en-US" dirty="0"/>
              <a:t> 정류장 </a:t>
            </a:r>
            <a:r>
              <a:rPr lang="en-US" altLang="ko-KR" dirty="0"/>
              <a:t>07:58</a:t>
            </a:r>
            <a:endParaRPr lang="ko-KR" altLang="en-US" dirty="0"/>
          </a:p>
        </p:txBody>
      </p:sp>
      <p:sp>
        <p:nvSpPr>
          <p:cNvPr id="7" name="타원 6">
            <a:extLst>
              <a:ext uri="{FF2B5EF4-FFF2-40B4-BE49-F238E27FC236}">
                <a16:creationId xmlns:a16="http://schemas.microsoft.com/office/drawing/2014/main" id="{D908E23D-9FE6-4FC3-8870-C9071F79401C}"/>
              </a:ext>
            </a:extLst>
          </p:cNvPr>
          <p:cNvSpPr/>
          <p:nvPr/>
        </p:nvSpPr>
        <p:spPr>
          <a:xfrm>
            <a:off x="4314216" y="4352078"/>
            <a:ext cx="216342" cy="218598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9" name="타원 8">
            <a:extLst>
              <a:ext uri="{FF2B5EF4-FFF2-40B4-BE49-F238E27FC236}">
                <a16:creationId xmlns:a16="http://schemas.microsoft.com/office/drawing/2014/main" id="{E7EC4B05-1A14-428B-9F6B-FD232822F34D}"/>
              </a:ext>
            </a:extLst>
          </p:cNvPr>
          <p:cNvSpPr/>
          <p:nvPr/>
        </p:nvSpPr>
        <p:spPr>
          <a:xfrm>
            <a:off x="9016264" y="3465878"/>
            <a:ext cx="216342" cy="218598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0" name="슬라이드 번호 개체 틀 9">
            <a:extLst>
              <a:ext uri="{FF2B5EF4-FFF2-40B4-BE49-F238E27FC236}">
                <a16:creationId xmlns:a16="http://schemas.microsoft.com/office/drawing/2014/main" id="{43C57411-364B-46BE-90E8-DD2DBFBC22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F2A4A9-7997-4532-BEA3-0A3C5C5F13EA}" type="slidenum">
              <a:rPr lang="ko-KR" altLang="en-US" smtClean="0"/>
              <a:t>29</a:t>
            </a:fld>
            <a:endParaRPr lang="ko-KR" altLang="en-US" dirty="0"/>
          </a:p>
        </p:txBody>
      </p:sp>
      <p:sp>
        <p:nvSpPr>
          <p:cNvPr id="18" name="텍스트 개체 틀 2">
            <a:extLst>
              <a:ext uri="{FF2B5EF4-FFF2-40B4-BE49-F238E27FC236}">
                <a16:creationId xmlns:a16="http://schemas.microsoft.com/office/drawing/2014/main" id="{D39553C7-8629-404D-A1A2-C58E145B3C31}"/>
              </a:ext>
            </a:extLst>
          </p:cNvPr>
          <p:cNvSpPr txBox="1">
            <a:spLocks/>
          </p:cNvSpPr>
          <p:nvPr/>
        </p:nvSpPr>
        <p:spPr>
          <a:xfrm>
            <a:off x="6056284" y="830681"/>
            <a:ext cx="5475288" cy="46355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marL="0" indent="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dirty="0"/>
              <a:t>혁신만성초등학교 </a:t>
            </a:r>
            <a:r>
              <a:rPr lang="en-US" altLang="ko-KR" dirty="0"/>
              <a:t>08:02</a:t>
            </a:r>
            <a:endParaRPr lang="ko-KR" altLang="en-US" dirty="0"/>
          </a:p>
        </p:txBody>
      </p:sp>
      <p:pic>
        <p:nvPicPr>
          <p:cNvPr id="19" name="내용 개체 틀 3">
            <a:extLst>
              <a:ext uri="{FF2B5EF4-FFF2-40B4-BE49-F238E27FC236}">
                <a16:creationId xmlns:a16="http://schemas.microsoft.com/office/drawing/2014/main" id="{048D5F64-54D8-4124-807D-8CE4468AB93C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6056284" y="1951877"/>
            <a:ext cx="5453062" cy="3699620"/>
          </a:xfrm>
          <a:prstGeom prst="rect">
            <a:avLst/>
          </a:prstGeom>
        </p:spPr>
      </p:pic>
      <p:sp>
        <p:nvSpPr>
          <p:cNvPr id="20" name="타원 19">
            <a:extLst>
              <a:ext uri="{FF2B5EF4-FFF2-40B4-BE49-F238E27FC236}">
                <a16:creationId xmlns:a16="http://schemas.microsoft.com/office/drawing/2014/main" id="{6195F7B7-3E7E-49D1-BE56-A999EF60D033}"/>
              </a:ext>
            </a:extLst>
          </p:cNvPr>
          <p:cNvSpPr/>
          <p:nvPr/>
        </p:nvSpPr>
        <p:spPr>
          <a:xfrm>
            <a:off x="8886187" y="3583088"/>
            <a:ext cx="216342" cy="218598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5792102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2E29AE47-2A88-4EEF-8D0E-56A4E1D1C5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4938" y="136526"/>
            <a:ext cx="1560512" cy="463550"/>
          </a:xfrm>
        </p:spPr>
        <p:txBody>
          <a:bodyPr>
            <a:normAutofit/>
          </a:bodyPr>
          <a:lstStyle/>
          <a:p>
            <a:r>
              <a:rPr lang="ko-KR" altLang="en-US" sz="2400" b="1" dirty="0"/>
              <a:t>전주 </a:t>
            </a:r>
            <a:r>
              <a:rPr lang="en-US" altLang="ko-KR" sz="2400" b="1" dirty="0"/>
              <a:t>2</a:t>
            </a:r>
            <a:endParaRPr lang="ko-KR" altLang="en-US" sz="2400" b="1" dirty="0"/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11528FE2-CE39-4C97-9E5A-7B97F7F563A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44513" y="795338"/>
            <a:ext cx="5475288" cy="463550"/>
          </a:xfrm>
        </p:spPr>
        <p:txBody>
          <a:bodyPr>
            <a:normAutofit fontScale="70000" lnSpcReduction="20000"/>
          </a:bodyPr>
          <a:lstStyle/>
          <a:p>
            <a:r>
              <a:rPr lang="ko-KR" altLang="en-US" dirty="0"/>
              <a:t>아중 현대</a:t>
            </a:r>
            <a:r>
              <a:rPr lang="en-US" altLang="ko-KR" dirty="0"/>
              <a:t>&amp;</a:t>
            </a:r>
            <a:r>
              <a:rPr lang="ko-KR" altLang="en-US" dirty="0"/>
              <a:t>제일아파트 전북은행 옆 스크린골프 </a:t>
            </a:r>
            <a:r>
              <a:rPr lang="en-US" altLang="ko-KR" dirty="0"/>
              <a:t>07:45</a:t>
            </a:r>
            <a:endParaRPr lang="ko-KR" altLang="en-US" dirty="0"/>
          </a:p>
        </p:txBody>
      </p:sp>
      <p:pic>
        <p:nvPicPr>
          <p:cNvPr id="11" name="그림 10">
            <a:extLst>
              <a:ext uri="{FF2B5EF4-FFF2-40B4-BE49-F238E27FC236}">
                <a16:creationId xmlns:a16="http://schemas.microsoft.com/office/drawing/2014/main" id="{3B4083A5-B546-45ED-B72B-AD0D935E869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3266" y="1681163"/>
            <a:ext cx="5475600" cy="3972494"/>
          </a:xfrm>
          <a:prstGeom prst="rect">
            <a:avLst/>
          </a:prstGeom>
        </p:spPr>
      </p:pic>
      <p:sp>
        <p:nvSpPr>
          <p:cNvPr id="7" name="타원 6">
            <a:extLst>
              <a:ext uri="{FF2B5EF4-FFF2-40B4-BE49-F238E27FC236}">
                <a16:creationId xmlns:a16="http://schemas.microsoft.com/office/drawing/2014/main" id="{DFEFCDBA-6395-4BB3-B29D-41B34694A8E0}"/>
              </a:ext>
            </a:extLst>
          </p:cNvPr>
          <p:cNvSpPr/>
          <p:nvPr/>
        </p:nvSpPr>
        <p:spPr>
          <a:xfrm>
            <a:off x="3211066" y="3855160"/>
            <a:ext cx="216342" cy="218598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pic>
        <p:nvPicPr>
          <p:cNvPr id="12" name="내용 개체 틀 6">
            <a:extLst>
              <a:ext uri="{FF2B5EF4-FFF2-40B4-BE49-F238E27FC236}">
                <a16:creationId xmlns:a16="http://schemas.microsoft.com/office/drawing/2014/main" id="{D2F100F5-75D8-417F-B197-2B4D45226530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6350953" y="1681162"/>
            <a:ext cx="5475287" cy="3972493"/>
          </a:xfrm>
          <a:prstGeom prst="rect">
            <a:avLst/>
          </a:prstGeom>
        </p:spPr>
      </p:pic>
      <p:sp>
        <p:nvSpPr>
          <p:cNvPr id="13" name="텍스트 개체 틀 2">
            <a:extLst>
              <a:ext uri="{FF2B5EF4-FFF2-40B4-BE49-F238E27FC236}">
                <a16:creationId xmlns:a16="http://schemas.microsoft.com/office/drawing/2014/main" id="{1A1EC40B-0801-4433-B661-DC1418E79108}"/>
              </a:ext>
            </a:extLst>
          </p:cNvPr>
          <p:cNvSpPr txBox="1">
            <a:spLocks/>
          </p:cNvSpPr>
          <p:nvPr/>
        </p:nvSpPr>
        <p:spPr>
          <a:xfrm>
            <a:off x="6350952" y="825882"/>
            <a:ext cx="5475288" cy="46355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marL="0" indent="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dirty="0"/>
              <a:t>호성지구대 건너편 </a:t>
            </a:r>
            <a:r>
              <a:rPr lang="en-US" altLang="ko-KR" dirty="0"/>
              <a:t>07:55</a:t>
            </a:r>
            <a:endParaRPr lang="ko-KR" altLang="en-US" dirty="0"/>
          </a:p>
        </p:txBody>
      </p:sp>
      <p:sp>
        <p:nvSpPr>
          <p:cNvPr id="14" name="타원 13">
            <a:extLst>
              <a:ext uri="{FF2B5EF4-FFF2-40B4-BE49-F238E27FC236}">
                <a16:creationId xmlns:a16="http://schemas.microsoft.com/office/drawing/2014/main" id="{80A5A65D-6793-4EA5-9DF1-21C36B8D5B9C}"/>
              </a:ext>
            </a:extLst>
          </p:cNvPr>
          <p:cNvSpPr/>
          <p:nvPr/>
        </p:nvSpPr>
        <p:spPr>
          <a:xfrm>
            <a:off x="9053577" y="3128535"/>
            <a:ext cx="216342" cy="218598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B6555AD2-F5F3-4B3C-863E-949E778BCB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F2A4A9-7997-4532-BEA3-0A3C5C5F13EA}" type="slidenum">
              <a:rPr lang="ko-KR" altLang="en-US" smtClean="0"/>
              <a:t>3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58386513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2E29AE47-2A88-4EEF-8D0E-56A4E1D1C5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4938" y="136526"/>
            <a:ext cx="1560512" cy="463550"/>
          </a:xfrm>
        </p:spPr>
        <p:txBody>
          <a:bodyPr>
            <a:normAutofit/>
          </a:bodyPr>
          <a:lstStyle/>
          <a:p>
            <a:r>
              <a:rPr lang="ko-KR" altLang="en-US" sz="2400" b="1" dirty="0"/>
              <a:t>전주 </a:t>
            </a:r>
            <a:r>
              <a:rPr lang="en-US" altLang="ko-KR" sz="2400" b="1" dirty="0"/>
              <a:t>17</a:t>
            </a:r>
            <a:endParaRPr lang="ko-KR" altLang="en-US" sz="2400" b="1" dirty="0"/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0D1A0A89-7CDD-4895-9916-FCE674D994F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5665" y="795338"/>
            <a:ext cx="5475287" cy="463550"/>
          </a:xfrm>
        </p:spPr>
        <p:txBody>
          <a:bodyPr/>
          <a:lstStyle/>
          <a:p>
            <a:r>
              <a:rPr lang="ko-KR" altLang="en-US" dirty="0" err="1"/>
              <a:t>온빛중학교</a:t>
            </a:r>
            <a:r>
              <a:rPr lang="ko-KR" altLang="en-US" dirty="0"/>
              <a:t> </a:t>
            </a:r>
            <a:r>
              <a:rPr lang="en-US" altLang="ko-KR" dirty="0"/>
              <a:t>08:04</a:t>
            </a:r>
            <a:endParaRPr lang="ko-KR" altLang="en-US" dirty="0"/>
          </a:p>
        </p:txBody>
      </p:sp>
      <p:pic>
        <p:nvPicPr>
          <p:cNvPr id="8" name="내용 개체 틀 7">
            <a:extLst>
              <a:ext uri="{FF2B5EF4-FFF2-40B4-BE49-F238E27FC236}">
                <a16:creationId xmlns:a16="http://schemas.microsoft.com/office/drawing/2014/main" id="{DB44966C-E5FB-47F2-85D9-2E4688AC0B02}"/>
              </a:ext>
            </a:extLst>
          </p:cNvPr>
          <p:cNvPicPr>
            <a:picLocks noGrp="1" noChangeAspect="1"/>
          </p:cNvPicPr>
          <p:nvPr>
            <p:ph sz="quarter" idx="4"/>
          </p:nvPr>
        </p:nvPicPr>
        <p:blipFill>
          <a:blip r:embed="rId2"/>
          <a:stretch>
            <a:fillRect/>
          </a:stretch>
        </p:blipFill>
        <p:spPr>
          <a:xfrm>
            <a:off x="465666" y="1905123"/>
            <a:ext cx="5475288" cy="3722441"/>
          </a:xfrm>
          <a:prstGeom prst="rect">
            <a:avLst/>
          </a:prstGeom>
        </p:spPr>
      </p:pic>
      <p:sp>
        <p:nvSpPr>
          <p:cNvPr id="9" name="타원 8">
            <a:extLst>
              <a:ext uri="{FF2B5EF4-FFF2-40B4-BE49-F238E27FC236}">
                <a16:creationId xmlns:a16="http://schemas.microsoft.com/office/drawing/2014/main" id="{E7EC4B05-1A14-428B-9F6B-FD232822F34D}"/>
              </a:ext>
            </a:extLst>
          </p:cNvPr>
          <p:cNvSpPr/>
          <p:nvPr/>
        </p:nvSpPr>
        <p:spPr>
          <a:xfrm>
            <a:off x="3309730" y="3465878"/>
            <a:ext cx="216342" cy="218598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0" name="슬라이드 번호 개체 틀 9">
            <a:extLst>
              <a:ext uri="{FF2B5EF4-FFF2-40B4-BE49-F238E27FC236}">
                <a16:creationId xmlns:a16="http://schemas.microsoft.com/office/drawing/2014/main" id="{43C57411-364B-46BE-90E8-DD2DBFBC22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F2A4A9-7997-4532-BEA3-0A3C5C5F13EA}" type="slidenum">
              <a:rPr lang="ko-KR" altLang="en-US" smtClean="0"/>
              <a:t>30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513819845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2E29AE47-2A88-4EEF-8D0E-56A4E1D1C5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4938" y="136526"/>
            <a:ext cx="1560512" cy="463550"/>
          </a:xfrm>
        </p:spPr>
        <p:txBody>
          <a:bodyPr>
            <a:normAutofit/>
          </a:bodyPr>
          <a:lstStyle/>
          <a:p>
            <a:r>
              <a:rPr lang="ko-KR" altLang="en-US" sz="2400" b="1" dirty="0"/>
              <a:t>전주 </a:t>
            </a:r>
            <a:r>
              <a:rPr lang="en-US" altLang="ko-KR" sz="2400" b="1" dirty="0"/>
              <a:t>18</a:t>
            </a:r>
            <a:endParaRPr lang="ko-KR" altLang="en-US" sz="2400" b="1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CE1516F4-2773-4BF0-9307-60D67825D8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F2A4A9-7997-4532-BEA3-0A3C5C5F13EA}" type="slidenum">
              <a:rPr lang="ko-KR" altLang="en-US" smtClean="0"/>
              <a:t>31</a:t>
            </a:fld>
            <a:endParaRPr lang="ko-KR" altLang="en-US" dirty="0"/>
          </a:p>
        </p:txBody>
      </p:sp>
      <p:pic>
        <p:nvPicPr>
          <p:cNvPr id="11" name="그림 10">
            <a:extLst>
              <a:ext uri="{FF2B5EF4-FFF2-40B4-BE49-F238E27FC236}">
                <a16:creationId xmlns:a16="http://schemas.microsoft.com/office/drawing/2014/main" id="{E0FCDCEB-856E-4A9C-8977-04B5020EFC8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2423" y="1962257"/>
            <a:ext cx="5293932" cy="3653556"/>
          </a:xfrm>
          <a:prstGeom prst="rect">
            <a:avLst/>
          </a:prstGeom>
        </p:spPr>
      </p:pic>
      <p:sp>
        <p:nvSpPr>
          <p:cNvPr id="12" name="텍스트 개체 틀 4">
            <a:extLst>
              <a:ext uri="{FF2B5EF4-FFF2-40B4-BE49-F238E27FC236}">
                <a16:creationId xmlns:a16="http://schemas.microsoft.com/office/drawing/2014/main" id="{88F66ED7-60F4-4B4C-A048-A34A3C98C7E1}"/>
              </a:ext>
            </a:extLst>
          </p:cNvPr>
          <p:cNvSpPr txBox="1">
            <a:spLocks/>
          </p:cNvSpPr>
          <p:nvPr/>
        </p:nvSpPr>
        <p:spPr>
          <a:xfrm>
            <a:off x="773452" y="912623"/>
            <a:ext cx="5475287" cy="46355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marL="0" indent="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dirty="0"/>
              <a:t>화정초등학교 </a:t>
            </a:r>
            <a:r>
              <a:rPr lang="en-US" altLang="ko-KR" dirty="0"/>
              <a:t>07:57</a:t>
            </a:r>
            <a:endParaRPr lang="ko-KR" altLang="en-US" dirty="0"/>
          </a:p>
        </p:txBody>
      </p:sp>
      <p:sp>
        <p:nvSpPr>
          <p:cNvPr id="18" name="타원 17">
            <a:extLst>
              <a:ext uri="{FF2B5EF4-FFF2-40B4-BE49-F238E27FC236}">
                <a16:creationId xmlns:a16="http://schemas.microsoft.com/office/drawing/2014/main" id="{6DAFB117-277D-4054-858B-7BE2D2A69E29}"/>
              </a:ext>
            </a:extLst>
          </p:cNvPr>
          <p:cNvSpPr/>
          <p:nvPr/>
        </p:nvSpPr>
        <p:spPr>
          <a:xfrm>
            <a:off x="2027393" y="3588422"/>
            <a:ext cx="216342" cy="218598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413989805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2E29AE47-2A88-4EEF-8D0E-56A4E1D1C5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4938" y="136526"/>
            <a:ext cx="1560512" cy="463550"/>
          </a:xfrm>
        </p:spPr>
        <p:txBody>
          <a:bodyPr>
            <a:normAutofit/>
          </a:bodyPr>
          <a:lstStyle/>
          <a:p>
            <a:r>
              <a:rPr lang="ko-KR" altLang="en-US" sz="2400" b="1" dirty="0"/>
              <a:t>익산 </a:t>
            </a:r>
            <a:r>
              <a:rPr lang="en-US" altLang="ko-KR" sz="2400" b="1" dirty="0"/>
              <a:t>1</a:t>
            </a:r>
            <a:endParaRPr lang="ko-KR" altLang="en-US" sz="2400" b="1" dirty="0"/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11528FE2-CE39-4C97-9E5A-7B97F7F563A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44513" y="795338"/>
            <a:ext cx="5755703" cy="471364"/>
          </a:xfrm>
        </p:spPr>
        <p:txBody>
          <a:bodyPr>
            <a:normAutofit/>
          </a:bodyPr>
          <a:lstStyle/>
          <a:p>
            <a:r>
              <a:rPr lang="ko-KR" altLang="en-US" dirty="0"/>
              <a:t>구</a:t>
            </a:r>
            <a:r>
              <a:rPr lang="en-US" altLang="ko-KR" dirty="0"/>
              <a:t>)</a:t>
            </a:r>
            <a:r>
              <a:rPr lang="ko-KR" altLang="en-US" dirty="0"/>
              <a:t>백제웨딩</a:t>
            </a:r>
            <a:r>
              <a:rPr lang="en-US" altLang="ko-KR" dirty="0"/>
              <a:t>(</a:t>
            </a:r>
            <a:r>
              <a:rPr lang="ko-KR" altLang="en-US" dirty="0"/>
              <a:t>화물터미널앞 정류장</a:t>
            </a:r>
            <a:r>
              <a:rPr lang="en-US" altLang="ko-KR" dirty="0"/>
              <a:t>)07:55</a:t>
            </a:r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0D1A0A89-7CDD-4895-9916-FCE674D994F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388540" y="795338"/>
            <a:ext cx="5475287" cy="463550"/>
          </a:xfrm>
        </p:spPr>
        <p:txBody>
          <a:bodyPr>
            <a:normAutofit/>
          </a:bodyPr>
          <a:lstStyle/>
          <a:p>
            <a:r>
              <a:rPr lang="ko-KR" altLang="en-US" dirty="0"/>
              <a:t>전자랜드 </a:t>
            </a:r>
            <a:r>
              <a:rPr lang="en-US" altLang="ko-KR" dirty="0"/>
              <a:t>08:00</a:t>
            </a:r>
            <a:endParaRPr lang="ko-KR" altLang="en-US" dirty="0"/>
          </a:p>
        </p:txBody>
      </p:sp>
      <p:pic>
        <p:nvPicPr>
          <p:cNvPr id="11" name="내용 개체 틀 10">
            <a:extLst>
              <a:ext uri="{FF2B5EF4-FFF2-40B4-BE49-F238E27FC236}">
                <a16:creationId xmlns:a16="http://schemas.microsoft.com/office/drawing/2014/main" id="{9B660EAD-E74C-4381-8F2A-C1B35A2D7965}"/>
              </a:ext>
            </a:extLst>
          </p:cNvPr>
          <p:cNvPicPr>
            <a:picLocks noGrp="1" noChangeAspect="1"/>
          </p:cNvPicPr>
          <p:nvPr>
            <p:ph sz="quarter" idx="4"/>
          </p:nvPr>
        </p:nvPicPr>
        <p:blipFill>
          <a:blip r:embed="rId2"/>
          <a:stretch>
            <a:fillRect/>
          </a:stretch>
        </p:blipFill>
        <p:spPr>
          <a:xfrm>
            <a:off x="6172200" y="1925514"/>
            <a:ext cx="5475288" cy="3681659"/>
          </a:xfrm>
          <a:prstGeom prst="rect">
            <a:avLst/>
          </a:prstGeom>
        </p:spPr>
      </p:pic>
      <p:pic>
        <p:nvPicPr>
          <p:cNvPr id="8" name="그림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4513" y="1941939"/>
            <a:ext cx="5048979" cy="3704964"/>
          </a:xfrm>
          <a:prstGeom prst="rect">
            <a:avLst/>
          </a:prstGeom>
        </p:spPr>
      </p:pic>
      <p:sp>
        <p:nvSpPr>
          <p:cNvPr id="12" name="타원 11">
            <a:extLst>
              <a:ext uri="{FF2B5EF4-FFF2-40B4-BE49-F238E27FC236}">
                <a16:creationId xmlns:a16="http://schemas.microsoft.com/office/drawing/2014/main" id="{C0F66A34-97C0-4691-A503-C711622B5BF6}"/>
              </a:ext>
            </a:extLst>
          </p:cNvPr>
          <p:cNvSpPr/>
          <p:nvPr/>
        </p:nvSpPr>
        <p:spPr>
          <a:xfrm>
            <a:off x="4127108" y="4009065"/>
            <a:ext cx="216342" cy="218598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3" name="타원 12">
            <a:extLst>
              <a:ext uri="{FF2B5EF4-FFF2-40B4-BE49-F238E27FC236}">
                <a16:creationId xmlns:a16="http://schemas.microsoft.com/office/drawing/2014/main" id="{C0F66A34-97C0-4691-A503-C711622B5BF6}"/>
              </a:ext>
            </a:extLst>
          </p:cNvPr>
          <p:cNvSpPr/>
          <p:nvPr/>
        </p:nvSpPr>
        <p:spPr>
          <a:xfrm>
            <a:off x="8909842" y="3444773"/>
            <a:ext cx="216342" cy="218598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A2174122-2847-4407-9D12-982D017032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36A42C-FF71-48AE-B2D3-18FCE8A3DF43}" type="slidenum">
              <a:rPr lang="ko-KR" altLang="en-US" smtClean="0"/>
              <a:t>32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745738416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2E29AE47-2A88-4EEF-8D0E-56A4E1D1C5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4938" y="136526"/>
            <a:ext cx="1560512" cy="463550"/>
          </a:xfrm>
        </p:spPr>
        <p:txBody>
          <a:bodyPr>
            <a:normAutofit/>
          </a:bodyPr>
          <a:lstStyle/>
          <a:p>
            <a:r>
              <a:rPr lang="ko-KR" altLang="en-US" sz="2400" b="1" dirty="0"/>
              <a:t>익산 </a:t>
            </a:r>
            <a:r>
              <a:rPr lang="en-US" altLang="ko-KR" sz="2400" b="1" dirty="0"/>
              <a:t>2</a:t>
            </a:r>
            <a:endParaRPr lang="ko-KR" altLang="en-US" sz="2400" b="1" dirty="0"/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11528FE2-CE39-4C97-9E5A-7B97F7F563A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44513" y="795338"/>
            <a:ext cx="5475288" cy="463550"/>
          </a:xfrm>
        </p:spPr>
        <p:txBody>
          <a:bodyPr/>
          <a:lstStyle/>
          <a:p>
            <a:r>
              <a:rPr lang="ko-KR" altLang="en-US" dirty="0"/>
              <a:t>아름다운 피부과 버스정류장 </a:t>
            </a:r>
            <a:r>
              <a:rPr lang="en-US" altLang="ko-KR" dirty="0"/>
              <a:t>08:10</a:t>
            </a:r>
            <a:endParaRPr lang="ko-KR" altLang="en-US" dirty="0"/>
          </a:p>
        </p:txBody>
      </p:sp>
      <p:pic>
        <p:nvPicPr>
          <p:cNvPr id="4" name="내용 개체 틀 3">
            <a:extLst>
              <a:ext uri="{FF2B5EF4-FFF2-40B4-BE49-F238E27FC236}">
                <a16:creationId xmlns:a16="http://schemas.microsoft.com/office/drawing/2014/main" id="{5C1EB712-4C96-468A-B507-3D4DAD6BC273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544513" y="1894503"/>
            <a:ext cx="5453062" cy="3743682"/>
          </a:xfrm>
          <a:prstGeom prst="rect">
            <a:avLst/>
          </a:prstGeom>
        </p:spPr>
      </p:pic>
      <p:sp>
        <p:nvSpPr>
          <p:cNvPr id="8" name="타원 7">
            <a:extLst>
              <a:ext uri="{FF2B5EF4-FFF2-40B4-BE49-F238E27FC236}">
                <a16:creationId xmlns:a16="http://schemas.microsoft.com/office/drawing/2014/main" id="{C0F66A34-97C0-4691-A503-C711622B5BF6}"/>
              </a:ext>
            </a:extLst>
          </p:cNvPr>
          <p:cNvSpPr/>
          <p:nvPr/>
        </p:nvSpPr>
        <p:spPr>
          <a:xfrm>
            <a:off x="3306871" y="3276222"/>
            <a:ext cx="216342" cy="218598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AA5610F4-CCAA-4C23-B143-BC157FB654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36A42C-FF71-48AE-B2D3-18FCE8A3DF43}" type="slidenum">
              <a:rPr lang="ko-KR" altLang="en-US" smtClean="0"/>
              <a:t>33</a:t>
            </a:fld>
            <a:endParaRPr lang="ko-KR" altLang="en-US" dirty="0"/>
          </a:p>
        </p:txBody>
      </p:sp>
      <p:sp>
        <p:nvSpPr>
          <p:cNvPr id="7" name="텍스트 개체 틀 2">
            <a:extLst>
              <a:ext uri="{FF2B5EF4-FFF2-40B4-BE49-F238E27FC236}">
                <a16:creationId xmlns:a16="http://schemas.microsoft.com/office/drawing/2014/main" id="{D3E37D2B-C676-4110-9082-3C74E674592D}"/>
              </a:ext>
            </a:extLst>
          </p:cNvPr>
          <p:cNvSpPr txBox="1">
            <a:spLocks/>
          </p:cNvSpPr>
          <p:nvPr/>
        </p:nvSpPr>
        <p:spPr>
          <a:xfrm>
            <a:off x="6080761" y="795338"/>
            <a:ext cx="5475288" cy="46355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marL="0" indent="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dirty="0"/>
              <a:t>롯데마트 앞 </a:t>
            </a:r>
            <a:r>
              <a:rPr lang="en-US" altLang="ko-KR" dirty="0"/>
              <a:t>08:12</a:t>
            </a:r>
            <a:endParaRPr lang="ko-KR" altLang="en-US" dirty="0"/>
          </a:p>
        </p:txBody>
      </p:sp>
      <p:pic>
        <p:nvPicPr>
          <p:cNvPr id="9" name="내용 개체 틀 3">
            <a:extLst>
              <a:ext uri="{FF2B5EF4-FFF2-40B4-BE49-F238E27FC236}">
                <a16:creationId xmlns:a16="http://schemas.microsoft.com/office/drawing/2014/main" id="{75873F2E-7E6D-437B-B260-2546079FEF1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72201" y="1676362"/>
            <a:ext cx="5453062" cy="3743682"/>
          </a:xfrm>
          <a:prstGeom prst="rect">
            <a:avLst/>
          </a:prstGeom>
        </p:spPr>
      </p:pic>
      <p:sp>
        <p:nvSpPr>
          <p:cNvPr id="10" name="타원 9">
            <a:extLst>
              <a:ext uri="{FF2B5EF4-FFF2-40B4-BE49-F238E27FC236}">
                <a16:creationId xmlns:a16="http://schemas.microsoft.com/office/drawing/2014/main" id="{72532165-CFAC-4DE1-9CA1-370210302A54}"/>
              </a:ext>
            </a:extLst>
          </p:cNvPr>
          <p:cNvSpPr/>
          <p:nvPr/>
        </p:nvSpPr>
        <p:spPr>
          <a:xfrm>
            <a:off x="8744841" y="3246978"/>
            <a:ext cx="216342" cy="218598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157569769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2E29AE47-2A88-4EEF-8D0E-56A4E1D1C5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4938" y="136526"/>
            <a:ext cx="1560512" cy="463550"/>
          </a:xfrm>
        </p:spPr>
        <p:txBody>
          <a:bodyPr>
            <a:normAutofit/>
          </a:bodyPr>
          <a:lstStyle/>
          <a:p>
            <a:r>
              <a:rPr lang="ko-KR" altLang="en-US" sz="2400" b="1" dirty="0"/>
              <a:t>익산 </a:t>
            </a:r>
            <a:r>
              <a:rPr lang="en-US" altLang="ko-KR" sz="2400" b="1" dirty="0"/>
              <a:t>2</a:t>
            </a:r>
            <a:endParaRPr lang="ko-KR" altLang="en-US" sz="2400" b="1" dirty="0"/>
          </a:p>
        </p:txBody>
      </p:sp>
      <p:sp>
        <p:nvSpPr>
          <p:cNvPr id="13" name="텍스트 개체 틀 4">
            <a:extLst>
              <a:ext uri="{FF2B5EF4-FFF2-40B4-BE49-F238E27FC236}">
                <a16:creationId xmlns:a16="http://schemas.microsoft.com/office/drawing/2014/main" id="{F67E2F5E-3A2F-494B-91DE-D309E35415A6}"/>
              </a:ext>
            </a:extLst>
          </p:cNvPr>
          <p:cNvSpPr txBox="1">
            <a:spLocks/>
          </p:cNvSpPr>
          <p:nvPr/>
        </p:nvSpPr>
        <p:spPr>
          <a:xfrm>
            <a:off x="358667" y="760654"/>
            <a:ext cx="5475287" cy="46355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marL="0" indent="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dirty="0"/>
              <a:t>익산 보건소 </a:t>
            </a:r>
            <a:r>
              <a:rPr lang="en-US" altLang="ko-KR" dirty="0"/>
              <a:t>08:14</a:t>
            </a:r>
            <a:endParaRPr lang="ko-KR" altLang="en-US" dirty="0"/>
          </a:p>
        </p:txBody>
      </p:sp>
      <p:pic>
        <p:nvPicPr>
          <p:cNvPr id="14" name="그림 13">
            <a:extLst>
              <a:ext uri="{FF2B5EF4-FFF2-40B4-BE49-F238E27FC236}">
                <a16:creationId xmlns:a16="http://schemas.microsoft.com/office/drawing/2014/main" id="{D99B4E5F-8001-4013-9CF7-13AE2B474DD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4577" y="1623580"/>
            <a:ext cx="5044009" cy="3610840"/>
          </a:xfrm>
          <a:prstGeom prst="rect">
            <a:avLst/>
          </a:prstGeom>
        </p:spPr>
      </p:pic>
      <p:sp>
        <p:nvSpPr>
          <p:cNvPr id="15" name="타원 14">
            <a:extLst>
              <a:ext uri="{FF2B5EF4-FFF2-40B4-BE49-F238E27FC236}">
                <a16:creationId xmlns:a16="http://schemas.microsoft.com/office/drawing/2014/main" id="{34FB54CE-EE45-4C98-AC75-AE64E4A7B2D7}"/>
              </a:ext>
            </a:extLst>
          </p:cNvPr>
          <p:cNvSpPr/>
          <p:nvPr/>
        </p:nvSpPr>
        <p:spPr>
          <a:xfrm>
            <a:off x="2879968" y="3535082"/>
            <a:ext cx="216342" cy="218598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3" name="슬라이드 번호 개체 틀 2">
            <a:extLst>
              <a:ext uri="{FF2B5EF4-FFF2-40B4-BE49-F238E27FC236}">
                <a16:creationId xmlns:a16="http://schemas.microsoft.com/office/drawing/2014/main" id="{A161816B-EBBE-4E22-B461-2B66E7958E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36A42C-FF71-48AE-B2D3-18FCE8A3DF43}" type="slidenum">
              <a:rPr lang="ko-KR" altLang="en-US" smtClean="0"/>
              <a:t>34</a:t>
            </a:fld>
            <a:endParaRPr lang="ko-KR" altLang="en-US" dirty="0"/>
          </a:p>
        </p:txBody>
      </p:sp>
      <p:sp>
        <p:nvSpPr>
          <p:cNvPr id="10" name="텍스트 개체 틀 2">
            <a:extLst>
              <a:ext uri="{FF2B5EF4-FFF2-40B4-BE49-F238E27FC236}">
                <a16:creationId xmlns:a16="http://schemas.microsoft.com/office/drawing/2014/main" id="{009D0173-8E29-43D7-B5B3-CF56C594AB5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800154" y="760654"/>
            <a:ext cx="5475288" cy="463550"/>
          </a:xfrm>
        </p:spPr>
        <p:txBody>
          <a:bodyPr/>
          <a:lstStyle/>
          <a:p>
            <a:r>
              <a:rPr lang="ko-KR" altLang="en-US" dirty="0"/>
              <a:t>원광대병원 앞 </a:t>
            </a:r>
            <a:r>
              <a:rPr lang="en-US" altLang="ko-KR" dirty="0"/>
              <a:t>08:16</a:t>
            </a:r>
            <a:endParaRPr lang="ko-KR" altLang="en-US" dirty="0"/>
          </a:p>
        </p:txBody>
      </p:sp>
      <p:pic>
        <p:nvPicPr>
          <p:cNvPr id="11" name="내용 개체 틀 3">
            <a:extLst>
              <a:ext uri="{FF2B5EF4-FFF2-40B4-BE49-F238E27FC236}">
                <a16:creationId xmlns:a16="http://schemas.microsoft.com/office/drawing/2014/main" id="{D26F18B9-0FFB-497E-BEB7-F56E4465215F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5900738" y="1557580"/>
            <a:ext cx="5453062" cy="3836095"/>
          </a:xfrm>
          <a:prstGeom prst="rect">
            <a:avLst/>
          </a:prstGeom>
        </p:spPr>
      </p:pic>
      <p:sp>
        <p:nvSpPr>
          <p:cNvPr id="12" name="타원 11">
            <a:extLst>
              <a:ext uri="{FF2B5EF4-FFF2-40B4-BE49-F238E27FC236}">
                <a16:creationId xmlns:a16="http://schemas.microsoft.com/office/drawing/2014/main" id="{6D1B94F7-261A-4D30-BC10-D007BDD7C155}"/>
              </a:ext>
            </a:extLst>
          </p:cNvPr>
          <p:cNvSpPr/>
          <p:nvPr/>
        </p:nvSpPr>
        <p:spPr>
          <a:xfrm>
            <a:off x="8464234" y="3376028"/>
            <a:ext cx="216342" cy="218598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080430545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2E29AE47-2A88-4EEF-8D0E-56A4E1D1C5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4938" y="136526"/>
            <a:ext cx="1560512" cy="463550"/>
          </a:xfrm>
        </p:spPr>
        <p:txBody>
          <a:bodyPr>
            <a:normAutofit/>
          </a:bodyPr>
          <a:lstStyle/>
          <a:p>
            <a:r>
              <a:rPr lang="ko-KR" altLang="en-US" sz="2400" b="1" dirty="0"/>
              <a:t>익산 </a:t>
            </a:r>
            <a:r>
              <a:rPr lang="en-US" altLang="ko-KR" sz="2400" b="1" dirty="0"/>
              <a:t>3</a:t>
            </a:r>
            <a:endParaRPr lang="ko-KR" altLang="en-US" sz="2400" b="1" dirty="0"/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11528FE2-CE39-4C97-9E5A-7B97F7F563A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44513" y="795338"/>
            <a:ext cx="5475288" cy="463550"/>
          </a:xfrm>
        </p:spPr>
        <p:txBody>
          <a:bodyPr/>
          <a:lstStyle/>
          <a:p>
            <a:r>
              <a:rPr lang="ko-KR" altLang="en-US" dirty="0"/>
              <a:t>쌍용아파트 앞 버스승강장 </a:t>
            </a:r>
            <a:r>
              <a:rPr lang="en-US" altLang="ko-KR" dirty="0"/>
              <a:t>07:50</a:t>
            </a:r>
            <a:endParaRPr lang="ko-KR" altLang="en-US" dirty="0"/>
          </a:p>
        </p:txBody>
      </p:sp>
      <p:pic>
        <p:nvPicPr>
          <p:cNvPr id="4" name="내용 개체 틀 3">
            <a:extLst>
              <a:ext uri="{FF2B5EF4-FFF2-40B4-BE49-F238E27FC236}">
                <a16:creationId xmlns:a16="http://schemas.microsoft.com/office/drawing/2014/main" id="{557DC25C-731E-41B2-8BC3-29AB7101757B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544513" y="1914094"/>
            <a:ext cx="5453062" cy="3704500"/>
          </a:xfrm>
          <a:prstGeom prst="rect">
            <a:avLst/>
          </a:prstGeom>
        </p:spPr>
      </p:pic>
      <p:sp>
        <p:nvSpPr>
          <p:cNvPr id="8" name="타원 7">
            <a:extLst>
              <a:ext uri="{FF2B5EF4-FFF2-40B4-BE49-F238E27FC236}">
                <a16:creationId xmlns:a16="http://schemas.microsoft.com/office/drawing/2014/main" id="{94A03DC5-3114-4069-8855-73A8F0F7B90A}"/>
              </a:ext>
            </a:extLst>
          </p:cNvPr>
          <p:cNvSpPr/>
          <p:nvPr/>
        </p:nvSpPr>
        <p:spPr>
          <a:xfrm>
            <a:off x="3282157" y="3429000"/>
            <a:ext cx="216342" cy="218598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4" name="텍스트 개체 틀 2">
            <a:extLst>
              <a:ext uri="{FF2B5EF4-FFF2-40B4-BE49-F238E27FC236}">
                <a16:creationId xmlns:a16="http://schemas.microsoft.com/office/drawing/2014/main" id="{A5AA4677-4CF1-4293-A25C-B3EA05C02AF5}"/>
              </a:ext>
            </a:extLst>
          </p:cNvPr>
          <p:cNvSpPr txBox="1">
            <a:spLocks/>
          </p:cNvSpPr>
          <p:nvPr/>
        </p:nvSpPr>
        <p:spPr>
          <a:xfrm>
            <a:off x="6096000" y="812242"/>
            <a:ext cx="5475288" cy="46355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marL="0" indent="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dirty="0"/>
              <a:t>웨스턴라이프호텔 건너편 </a:t>
            </a:r>
            <a:r>
              <a:rPr lang="en-US" altLang="ko-KR" dirty="0"/>
              <a:t>07:53</a:t>
            </a:r>
            <a:endParaRPr lang="ko-KR" altLang="en-US" dirty="0"/>
          </a:p>
        </p:txBody>
      </p:sp>
      <p:pic>
        <p:nvPicPr>
          <p:cNvPr id="15" name="그림 14">
            <a:extLst>
              <a:ext uri="{FF2B5EF4-FFF2-40B4-BE49-F238E27FC236}">
                <a16:creationId xmlns:a16="http://schemas.microsoft.com/office/drawing/2014/main" id="{9BAC47C6-45FD-4A0E-96B4-27278ECAD63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21859" y="1914094"/>
            <a:ext cx="5400000" cy="3704500"/>
          </a:xfrm>
          <a:prstGeom prst="rect">
            <a:avLst/>
          </a:prstGeom>
        </p:spPr>
      </p:pic>
      <p:sp>
        <p:nvSpPr>
          <p:cNvPr id="9" name="타원 8">
            <a:extLst>
              <a:ext uri="{FF2B5EF4-FFF2-40B4-BE49-F238E27FC236}">
                <a16:creationId xmlns:a16="http://schemas.microsoft.com/office/drawing/2014/main" id="{8FAE29D1-D3C1-482C-B1E7-AFE4DE31EC15}"/>
              </a:ext>
            </a:extLst>
          </p:cNvPr>
          <p:cNvSpPr/>
          <p:nvPr/>
        </p:nvSpPr>
        <p:spPr>
          <a:xfrm>
            <a:off x="9952324" y="3328749"/>
            <a:ext cx="216342" cy="218598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19018786-277F-4492-8478-48D721C427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36A42C-FF71-48AE-B2D3-18FCE8A3DF43}" type="slidenum">
              <a:rPr lang="ko-KR" altLang="en-US" smtClean="0"/>
              <a:t>35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258986235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2E29AE47-2A88-4EEF-8D0E-56A4E1D1C5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4938" y="136526"/>
            <a:ext cx="1560512" cy="463550"/>
          </a:xfrm>
        </p:spPr>
        <p:txBody>
          <a:bodyPr>
            <a:normAutofit/>
          </a:bodyPr>
          <a:lstStyle/>
          <a:p>
            <a:r>
              <a:rPr lang="ko-KR" altLang="en-US" sz="2400" b="1" dirty="0"/>
              <a:t>익산 </a:t>
            </a:r>
            <a:r>
              <a:rPr lang="en-US" altLang="ko-KR" sz="2400" b="1" dirty="0"/>
              <a:t>3</a:t>
            </a:r>
            <a:endParaRPr lang="ko-KR" altLang="en-US" sz="2400" b="1" dirty="0"/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11528FE2-CE39-4C97-9E5A-7B97F7F563A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44513" y="795338"/>
            <a:ext cx="5475288" cy="463550"/>
          </a:xfrm>
        </p:spPr>
        <p:txBody>
          <a:bodyPr/>
          <a:lstStyle/>
          <a:p>
            <a:r>
              <a:rPr lang="ko-KR" altLang="en-US" dirty="0"/>
              <a:t>공단 전북은행 건너편 </a:t>
            </a:r>
            <a:r>
              <a:rPr lang="en-US" altLang="ko-KR" dirty="0"/>
              <a:t>07:55</a:t>
            </a:r>
            <a:endParaRPr lang="ko-KR" altLang="en-US" dirty="0"/>
          </a:p>
        </p:txBody>
      </p:sp>
      <p:sp>
        <p:nvSpPr>
          <p:cNvPr id="8" name="타원 7">
            <a:extLst>
              <a:ext uri="{FF2B5EF4-FFF2-40B4-BE49-F238E27FC236}">
                <a16:creationId xmlns:a16="http://schemas.microsoft.com/office/drawing/2014/main" id="{94A03DC5-3114-4069-8855-73A8F0F7B90A}"/>
              </a:ext>
            </a:extLst>
          </p:cNvPr>
          <p:cNvSpPr/>
          <p:nvPr/>
        </p:nvSpPr>
        <p:spPr>
          <a:xfrm>
            <a:off x="3282157" y="3429000"/>
            <a:ext cx="216342" cy="218598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pic>
        <p:nvPicPr>
          <p:cNvPr id="11" name="내용 개체 틀 10">
            <a:extLst>
              <a:ext uri="{FF2B5EF4-FFF2-40B4-BE49-F238E27FC236}">
                <a16:creationId xmlns:a16="http://schemas.microsoft.com/office/drawing/2014/main" id="{B4096E16-A5F1-4A3C-A53D-7B5E1EA2D98D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497873" y="1950195"/>
            <a:ext cx="4767025" cy="3684588"/>
          </a:xfrm>
          <a:prstGeom prst="rect">
            <a:avLst/>
          </a:prstGeom>
        </p:spPr>
      </p:pic>
      <p:sp>
        <p:nvSpPr>
          <p:cNvPr id="16" name="타원 15">
            <a:extLst>
              <a:ext uri="{FF2B5EF4-FFF2-40B4-BE49-F238E27FC236}">
                <a16:creationId xmlns:a16="http://schemas.microsoft.com/office/drawing/2014/main" id="{B891003D-55FB-42D7-9BB5-B9F2D78D4764}"/>
              </a:ext>
            </a:extLst>
          </p:cNvPr>
          <p:cNvSpPr/>
          <p:nvPr/>
        </p:nvSpPr>
        <p:spPr>
          <a:xfrm>
            <a:off x="3115243" y="3723437"/>
            <a:ext cx="216342" cy="218598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8172709E-1174-45FA-B349-01BEC06BEA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36A42C-FF71-48AE-B2D3-18FCE8A3DF43}" type="slidenum">
              <a:rPr lang="ko-KR" altLang="en-US" smtClean="0"/>
              <a:t>36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630005633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2E29AE47-2A88-4EEF-8D0E-56A4E1D1C5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4938" y="136526"/>
            <a:ext cx="1560512" cy="463550"/>
          </a:xfrm>
        </p:spPr>
        <p:txBody>
          <a:bodyPr>
            <a:normAutofit/>
          </a:bodyPr>
          <a:lstStyle/>
          <a:p>
            <a:r>
              <a:rPr lang="ko-KR" altLang="en-US" sz="2400" b="1" dirty="0"/>
              <a:t>익산 </a:t>
            </a:r>
            <a:r>
              <a:rPr lang="en-US" altLang="ko-KR" sz="2400" b="1" dirty="0"/>
              <a:t>4</a:t>
            </a:r>
            <a:endParaRPr lang="ko-KR" altLang="en-US" sz="2400" b="1" dirty="0"/>
          </a:p>
        </p:txBody>
      </p:sp>
      <p:sp>
        <p:nvSpPr>
          <p:cNvPr id="9" name="텍스트 개체 틀 2">
            <a:extLst>
              <a:ext uri="{FF2B5EF4-FFF2-40B4-BE49-F238E27FC236}">
                <a16:creationId xmlns:a16="http://schemas.microsoft.com/office/drawing/2014/main" id="{11528FE2-CE39-4C97-9E5A-7B97F7F563A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42938" y="795338"/>
            <a:ext cx="5475288" cy="463550"/>
          </a:xfrm>
        </p:spPr>
        <p:txBody>
          <a:bodyPr>
            <a:normAutofit fontScale="85000" lnSpcReduction="10000"/>
          </a:bodyPr>
          <a:lstStyle/>
          <a:p>
            <a:r>
              <a:rPr lang="ko-KR" altLang="en-US" dirty="0"/>
              <a:t>배산사거리</a:t>
            </a:r>
            <a:r>
              <a:rPr lang="en-US" altLang="ko-KR" dirty="0"/>
              <a:t>(</a:t>
            </a:r>
            <a:r>
              <a:rPr lang="ko-KR" altLang="en-US" dirty="0"/>
              <a:t>삼일꽃집 앞 버스승강장</a:t>
            </a:r>
            <a:r>
              <a:rPr lang="en-US" altLang="ko-KR" dirty="0"/>
              <a:t>) 08:02</a:t>
            </a:r>
            <a:endParaRPr lang="ko-KR" altLang="en-US" dirty="0"/>
          </a:p>
        </p:txBody>
      </p:sp>
      <p:pic>
        <p:nvPicPr>
          <p:cNvPr id="10" name="내용 개체 틀 3">
            <a:extLst>
              <a:ext uri="{FF2B5EF4-FFF2-40B4-BE49-F238E27FC236}">
                <a16:creationId xmlns:a16="http://schemas.microsoft.com/office/drawing/2014/main" id="{25CC7F7F-3060-4D93-B58E-C7758189B5B6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42938" y="1922268"/>
            <a:ext cx="5453062" cy="3688151"/>
          </a:xfrm>
          <a:prstGeom prst="rect">
            <a:avLst/>
          </a:prstGeom>
        </p:spPr>
      </p:pic>
      <p:sp>
        <p:nvSpPr>
          <p:cNvPr id="13" name="타원 12">
            <a:extLst>
              <a:ext uri="{FF2B5EF4-FFF2-40B4-BE49-F238E27FC236}">
                <a16:creationId xmlns:a16="http://schemas.microsoft.com/office/drawing/2014/main" id="{C0F66A34-97C0-4691-A503-C711622B5BF6}"/>
              </a:ext>
            </a:extLst>
          </p:cNvPr>
          <p:cNvSpPr/>
          <p:nvPr/>
        </p:nvSpPr>
        <p:spPr>
          <a:xfrm>
            <a:off x="3346553" y="3657044"/>
            <a:ext cx="216342" cy="218598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1" name="텍스트 개체 틀 4">
            <a:extLst>
              <a:ext uri="{FF2B5EF4-FFF2-40B4-BE49-F238E27FC236}">
                <a16:creationId xmlns:a16="http://schemas.microsoft.com/office/drawing/2014/main" id="{2EA0D3BC-EBB1-4CF0-A68C-DB627C3726E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368507" y="795338"/>
            <a:ext cx="5475287" cy="463550"/>
          </a:xfrm>
        </p:spPr>
        <p:txBody>
          <a:bodyPr>
            <a:normAutofit fontScale="85000" lnSpcReduction="10000"/>
          </a:bodyPr>
          <a:lstStyle/>
          <a:p>
            <a:r>
              <a:rPr lang="ko-KR" altLang="en-US" dirty="0" err="1"/>
              <a:t>모현동주민센터</a:t>
            </a:r>
            <a:r>
              <a:rPr lang="ko-KR" altLang="en-US" dirty="0"/>
              <a:t> </a:t>
            </a:r>
            <a:r>
              <a:rPr lang="en-US" altLang="ko-KR" dirty="0"/>
              <a:t>08:05</a:t>
            </a:r>
            <a:endParaRPr lang="ko-KR" altLang="en-US" dirty="0"/>
          </a:p>
        </p:txBody>
      </p:sp>
      <p:pic>
        <p:nvPicPr>
          <p:cNvPr id="12" name="내용 개체 틀 8">
            <a:extLst>
              <a:ext uri="{FF2B5EF4-FFF2-40B4-BE49-F238E27FC236}">
                <a16:creationId xmlns:a16="http://schemas.microsoft.com/office/drawing/2014/main" id="{ACC7891A-1E78-4E58-BEBC-958514B23926}"/>
              </a:ext>
            </a:extLst>
          </p:cNvPr>
          <p:cNvPicPr>
            <a:picLocks noGrp="1" noChangeAspect="1"/>
          </p:cNvPicPr>
          <p:nvPr>
            <p:ph sz="quarter" idx="4"/>
          </p:nvPr>
        </p:nvPicPr>
        <p:blipFill>
          <a:blip r:embed="rId3"/>
          <a:stretch>
            <a:fillRect/>
          </a:stretch>
        </p:blipFill>
        <p:spPr>
          <a:xfrm>
            <a:off x="6368508" y="1905878"/>
            <a:ext cx="5475288" cy="3720932"/>
          </a:xfrm>
          <a:prstGeom prst="rect">
            <a:avLst/>
          </a:prstGeom>
        </p:spPr>
      </p:pic>
      <p:sp>
        <p:nvSpPr>
          <p:cNvPr id="15" name="타원 14">
            <a:extLst>
              <a:ext uri="{FF2B5EF4-FFF2-40B4-BE49-F238E27FC236}">
                <a16:creationId xmlns:a16="http://schemas.microsoft.com/office/drawing/2014/main" id="{93B282A8-C052-4238-B4A9-6833A27FDBB4}"/>
              </a:ext>
            </a:extLst>
          </p:cNvPr>
          <p:cNvSpPr/>
          <p:nvPr/>
        </p:nvSpPr>
        <p:spPr>
          <a:xfrm>
            <a:off x="9220399" y="3389019"/>
            <a:ext cx="216342" cy="218598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3" name="슬라이드 번호 개체 틀 2">
            <a:extLst>
              <a:ext uri="{FF2B5EF4-FFF2-40B4-BE49-F238E27FC236}">
                <a16:creationId xmlns:a16="http://schemas.microsoft.com/office/drawing/2014/main" id="{78012EE9-69CD-4418-9AB1-88467F7F1F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36A42C-FF71-48AE-B2D3-18FCE8A3DF43}" type="slidenum">
              <a:rPr lang="ko-KR" altLang="en-US" smtClean="0"/>
              <a:t>37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379902154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2E29AE47-2A88-4EEF-8D0E-56A4E1D1C5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4938" y="136526"/>
            <a:ext cx="1560512" cy="463550"/>
          </a:xfrm>
        </p:spPr>
        <p:txBody>
          <a:bodyPr>
            <a:normAutofit/>
          </a:bodyPr>
          <a:lstStyle/>
          <a:p>
            <a:r>
              <a:rPr lang="ko-KR" altLang="en-US" sz="2400" b="1" dirty="0"/>
              <a:t>익산 </a:t>
            </a:r>
            <a:r>
              <a:rPr lang="en-US" altLang="ko-KR" sz="2400" b="1" dirty="0"/>
              <a:t>4</a:t>
            </a:r>
            <a:endParaRPr lang="ko-KR" altLang="en-US" sz="2400" b="1" dirty="0"/>
          </a:p>
        </p:txBody>
      </p:sp>
      <p:sp>
        <p:nvSpPr>
          <p:cNvPr id="9" name="텍스트 개체 틀 2">
            <a:extLst>
              <a:ext uri="{FF2B5EF4-FFF2-40B4-BE49-F238E27FC236}">
                <a16:creationId xmlns:a16="http://schemas.microsoft.com/office/drawing/2014/main" id="{11528FE2-CE39-4C97-9E5A-7B97F7F563A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42938" y="795338"/>
            <a:ext cx="5475288" cy="463550"/>
          </a:xfrm>
        </p:spPr>
        <p:txBody>
          <a:bodyPr>
            <a:normAutofit/>
          </a:bodyPr>
          <a:lstStyle/>
          <a:p>
            <a:r>
              <a:rPr lang="ko-KR" altLang="en-US" dirty="0"/>
              <a:t>모현도서관 건너편 </a:t>
            </a:r>
            <a:r>
              <a:rPr lang="en-US" altLang="ko-KR" dirty="0"/>
              <a:t>08:08</a:t>
            </a:r>
            <a:endParaRPr lang="ko-KR" altLang="en-US" dirty="0"/>
          </a:p>
        </p:txBody>
      </p:sp>
      <p:sp>
        <p:nvSpPr>
          <p:cNvPr id="4" name="텍스트 개체 틀 2">
            <a:extLst>
              <a:ext uri="{FF2B5EF4-FFF2-40B4-BE49-F238E27FC236}">
                <a16:creationId xmlns:a16="http://schemas.microsoft.com/office/drawing/2014/main" id="{11528FE2-CE39-4C97-9E5A-7B97F7F563A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436620" y="795338"/>
            <a:ext cx="5475288" cy="463550"/>
          </a:xfrm>
        </p:spPr>
        <p:txBody>
          <a:bodyPr>
            <a:normAutofit/>
          </a:bodyPr>
          <a:lstStyle/>
          <a:p>
            <a:r>
              <a:rPr lang="ko-KR" altLang="en-US" dirty="0" err="1"/>
              <a:t>장신휴먼시아</a:t>
            </a:r>
            <a:r>
              <a:rPr lang="ko-KR" altLang="en-US" dirty="0"/>
              <a:t> </a:t>
            </a:r>
            <a:r>
              <a:rPr lang="en-US" altLang="ko-KR"/>
              <a:t>08:10</a:t>
            </a:r>
            <a:endParaRPr lang="ko-KR" alt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04346" y="1367481"/>
            <a:ext cx="5661601" cy="39953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6520" y="1391446"/>
            <a:ext cx="5618205" cy="39813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타원 7">
            <a:extLst>
              <a:ext uri="{FF2B5EF4-FFF2-40B4-BE49-F238E27FC236}">
                <a16:creationId xmlns:a16="http://schemas.microsoft.com/office/drawing/2014/main" id="{C0F66A34-97C0-4691-A503-C711622B5BF6}"/>
              </a:ext>
            </a:extLst>
          </p:cNvPr>
          <p:cNvSpPr/>
          <p:nvPr/>
        </p:nvSpPr>
        <p:spPr>
          <a:xfrm>
            <a:off x="2110877" y="3272802"/>
            <a:ext cx="216342" cy="218598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0" name="타원 9">
            <a:extLst>
              <a:ext uri="{FF2B5EF4-FFF2-40B4-BE49-F238E27FC236}">
                <a16:creationId xmlns:a16="http://schemas.microsoft.com/office/drawing/2014/main" id="{C0F66A34-97C0-4691-A503-C711622B5BF6}"/>
              </a:ext>
            </a:extLst>
          </p:cNvPr>
          <p:cNvSpPr/>
          <p:nvPr/>
        </p:nvSpPr>
        <p:spPr>
          <a:xfrm>
            <a:off x="9075969" y="3365156"/>
            <a:ext cx="216342" cy="218598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3" name="슬라이드 번호 개체 틀 2">
            <a:extLst>
              <a:ext uri="{FF2B5EF4-FFF2-40B4-BE49-F238E27FC236}">
                <a16:creationId xmlns:a16="http://schemas.microsoft.com/office/drawing/2014/main" id="{BD20E98A-0584-4152-AA9B-9D14B3E256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36A42C-FF71-48AE-B2D3-18FCE8A3DF43}" type="slidenum">
              <a:rPr lang="ko-KR" altLang="en-US" smtClean="0"/>
              <a:t>38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315375229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2E29AE47-2A88-4EEF-8D0E-56A4E1D1C5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4938" y="136526"/>
            <a:ext cx="1560512" cy="463550"/>
          </a:xfrm>
        </p:spPr>
        <p:txBody>
          <a:bodyPr>
            <a:normAutofit/>
          </a:bodyPr>
          <a:lstStyle/>
          <a:p>
            <a:r>
              <a:rPr lang="ko-KR" altLang="en-US" sz="2400" b="1" dirty="0"/>
              <a:t>익산 </a:t>
            </a:r>
            <a:r>
              <a:rPr lang="en-US" altLang="ko-KR" sz="2400" b="1" dirty="0"/>
              <a:t>5</a:t>
            </a:r>
            <a:endParaRPr lang="ko-KR" altLang="en-US" sz="2400" b="1" dirty="0"/>
          </a:p>
        </p:txBody>
      </p:sp>
      <p:sp>
        <p:nvSpPr>
          <p:cNvPr id="9" name="텍스트 개체 틀 2">
            <a:extLst>
              <a:ext uri="{FF2B5EF4-FFF2-40B4-BE49-F238E27FC236}">
                <a16:creationId xmlns:a16="http://schemas.microsoft.com/office/drawing/2014/main" id="{11528FE2-CE39-4C97-9E5A-7B97F7F563A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077243" y="988285"/>
            <a:ext cx="5475288" cy="463550"/>
          </a:xfrm>
        </p:spPr>
        <p:txBody>
          <a:bodyPr>
            <a:normAutofit fontScale="70000" lnSpcReduction="20000"/>
          </a:bodyPr>
          <a:lstStyle/>
          <a:p>
            <a:r>
              <a:rPr lang="ko-KR" altLang="en-US" dirty="0"/>
              <a:t>상공회의소</a:t>
            </a:r>
            <a:r>
              <a:rPr lang="en-US" altLang="ko-KR" dirty="0"/>
              <a:t>(</a:t>
            </a:r>
            <a:r>
              <a:rPr lang="ko-KR" altLang="en-US" dirty="0"/>
              <a:t>남창초등학교 건너편 버스 승강장</a:t>
            </a:r>
            <a:r>
              <a:rPr lang="en-US" altLang="ko-KR" dirty="0"/>
              <a:t>) 08:09</a:t>
            </a:r>
            <a:endParaRPr lang="ko-KR" altLang="en-US" dirty="0"/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0449AAB9-58B2-4696-B9F6-9BED9E009D6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70600" y="1755681"/>
            <a:ext cx="4680000" cy="4104227"/>
          </a:xfrm>
          <a:prstGeom prst="rect">
            <a:avLst/>
          </a:prstGeom>
        </p:spPr>
      </p:pic>
      <p:sp>
        <p:nvSpPr>
          <p:cNvPr id="5" name="타원 4">
            <a:extLst>
              <a:ext uri="{FF2B5EF4-FFF2-40B4-BE49-F238E27FC236}">
                <a16:creationId xmlns:a16="http://schemas.microsoft.com/office/drawing/2014/main" id="{B0A944BF-0AD5-4459-B396-BCBDAE895ABC}"/>
              </a:ext>
            </a:extLst>
          </p:cNvPr>
          <p:cNvSpPr/>
          <p:nvPr/>
        </p:nvSpPr>
        <p:spPr>
          <a:xfrm>
            <a:off x="7768592" y="2889871"/>
            <a:ext cx="216342" cy="218598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00D20042-0D0E-4791-A4C0-6418ECDECF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36A42C-FF71-48AE-B2D3-18FCE8A3DF43}" type="slidenum">
              <a:rPr lang="ko-KR" altLang="en-US" smtClean="0"/>
              <a:t>39</a:t>
            </a:fld>
            <a:endParaRPr lang="ko-KR" altLang="en-US" dirty="0"/>
          </a:p>
        </p:txBody>
      </p:sp>
      <p:sp>
        <p:nvSpPr>
          <p:cNvPr id="11" name="텍스트 개체 틀 2">
            <a:extLst>
              <a:ext uri="{FF2B5EF4-FFF2-40B4-BE49-F238E27FC236}">
                <a16:creationId xmlns:a16="http://schemas.microsoft.com/office/drawing/2014/main" id="{8BDFC8F9-E737-434A-B432-333313957F7F}"/>
              </a:ext>
            </a:extLst>
          </p:cNvPr>
          <p:cNvSpPr txBox="1">
            <a:spLocks/>
          </p:cNvSpPr>
          <p:nvPr/>
        </p:nvSpPr>
        <p:spPr>
          <a:xfrm>
            <a:off x="485725" y="946465"/>
            <a:ext cx="5475288" cy="46355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marL="0" indent="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dirty="0"/>
              <a:t>동부시장 오거리 </a:t>
            </a:r>
            <a:r>
              <a:rPr lang="en-US" altLang="ko-KR" dirty="0"/>
              <a:t>08:03 </a:t>
            </a:r>
            <a:endParaRPr lang="ko-KR" altLang="en-US" dirty="0"/>
          </a:p>
        </p:txBody>
      </p:sp>
      <p:pic>
        <p:nvPicPr>
          <p:cNvPr id="12" name="그림 11">
            <a:extLst>
              <a:ext uri="{FF2B5EF4-FFF2-40B4-BE49-F238E27FC236}">
                <a16:creationId xmlns:a16="http://schemas.microsoft.com/office/drawing/2014/main" id="{6471DC68-6750-4579-9A36-EF5563FB51D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5725" y="2048318"/>
            <a:ext cx="5251704" cy="3684588"/>
          </a:xfrm>
          <a:prstGeom prst="rect">
            <a:avLst/>
          </a:prstGeom>
        </p:spPr>
      </p:pic>
      <p:sp>
        <p:nvSpPr>
          <p:cNvPr id="13" name="타원 12">
            <a:extLst>
              <a:ext uri="{FF2B5EF4-FFF2-40B4-BE49-F238E27FC236}">
                <a16:creationId xmlns:a16="http://schemas.microsoft.com/office/drawing/2014/main" id="{5546E286-2AF3-467D-899B-557504942C75}"/>
              </a:ext>
            </a:extLst>
          </p:cNvPr>
          <p:cNvSpPr/>
          <p:nvPr/>
        </p:nvSpPr>
        <p:spPr>
          <a:xfrm>
            <a:off x="4246865" y="3328637"/>
            <a:ext cx="216342" cy="218598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65479395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2E29AE47-2A88-4EEF-8D0E-56A4E1D1C5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4938" y="136526"/>
            <a:ext cx="1560512" cy="463550"/>
          </a:xfrm>
        </p:spPr>
        <p:txBody>
          <a:bodyPr>
            <a:normAutofit/>
          </a:bodyPr>
          <a:lstStyle/>
          <a:p>
            <a:r>
              <a:rPr lang="ko-KR" altLang="en-US" sz="2400" b="1" dirty="0"/>
              <a:t>전주 </a:t>
            </a:r>
            <a:r>
              <a:rPr lang="en-US" altLang="ko-KR" sz="2400" b="1" dirty="0"/>
              <a:t>2</a:t>
            </a:r>
            <a:endParaRPr lang="ko-KR" altLang="en-US" sz="2400" b="1" dirty="0"/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11528FE2-CE39-4C97-9E5A-7B97F7F563A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44513" y="795338"/>
            <a:ext cx="5475288" cy="463550"/>
          </a:xfrm>
        </p:spPr>
        <p:txBody>
          <a:bodyPr>
            <a:normAutofit/>
          </a:bodyPr>
          <a:lstStyle/>
          <a:p>
            <a:r>
              <a:rPr lang="ko-KR" altLang="en-US" dirty="0"/>
              <a:t>송천도서관 건너편 한국타이어 </a:t>
            </a:r>
            <a:r>
              <a:rPr lang="en-US" altLang="ko-KR" dirty="0"/>
              <a:t>08:00</a:t>
            </a:r>
            <a:endParaRPr lang="ko-KR" altLang="en-US" dirty="0"/>
          </a:p>
        </p:txBody>
      </p:sp>
      <p:sp>
        <p:nvSpPr>
          <p:cNvPr id="7" name="타원 6">
            <a:extLst>
              <a:ext uri="{FF2B5EF4-FFF2-40B4-BE49-F238E27FC236}">
                <a16:creationId xmlns:a16="http://schemas.microsoft.com/office/drawing/2014/main" id="{DFEFCDBA-6395-4BB3-B29D-41B34694A8E0}"/>
              </a:ext>
            </a:extLst>
          </p:cNvPr>
          <p:cNvSpPr/>
          <p:nvPr/>
        </p:nvSpPr>
        <p:spPr>
          <a:xfrm>
            <a:off x="4252977" y="3319701"/>
            <a:ext cx="216342" cy="218598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pic>
        <p:nvPicPr>
          <p:cNvPr id="4" name="그림 3">
            <a:extLst>
              <a:ext uri="{FF2B5EF4-FFF2-40B4-BE49-F238E27FC236}">
                <a16:creationId xmlns:a16="http://schemas.microsoft.com/office/drawing/2014/main" id="{D8DFAEB9-295A-44A0-8D12-AA20CCFE3B0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4513" y="1594534"/>
            <a:ext cx="5400000" cy="4059121"/>
          </a:xfrm>
          <a:prstGeom prst="rect">
            <a:avLst/>
          </a:prstGeom>
        </p:spPr>
      </p:pic>
      <p:sp>
        <p:nvSpPr>
          <p:cNvPr id="14" name="타원 13">
            <a:extLst>
              <a:ext uri="{FF2B5EF4-FFF2-40B4-BE49-F238E27FC236}">
                <a16:creationId xmlns:a16="http://schemas.microsoft.com/office/drawing/2014/main" id="{80A5A65D-6793-4EA5-9DF1-21C36B8D5B9C}"/>
              </a:ext>
            </a:extLst>
          </p:cNvPr>
          <p:cNvSpPr/>
          <p:nvPr/>
        </p:nvSpPr>
        <p:spPr>
          <a:xfrm>
            <a:off x="3612897" y="2360010"/>
            <a:ext cx="216342" cy="218598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4F36D427-AB70-4989-BC03-A80F6C4637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F2A4A9-7997-4532-BEA3-0A3C5C5F13EA}" type="slidenum">
              <a:rPr lang="ko-KR" altLang="en-US" smtClean="0"/>
              <a:t>4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462253606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2E29AE47-2A88-4EEF-8D0E-56A4E1D1C5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4938" y="136526"/>
            <a:ext cx="1560512" cy="463550"/>
          </a:xfrm>
        </p:spPr>
        <p:txBody>
          <a:bodyPr>
            <a:normAutofit/>
          </a:bodyPr>
          <a:lstStyle/>
          <a:p>
            <a:r>
              <a:rPr lang="ko-KR" altLang="en-US" sz="2400" b="1" dirty="0"/>
              <a:t>익산 </a:t>
            </a:r>
            <a:r>
              <a:rPr lang="en-US" altLang="ko-KR" sz="2400" b="1" dirty="0"/>
              <a:t>5</a:t>
            </a:r>
            <a:endParaRPr lang="ko-KR" altLang="en-US" sz="2400" b="1" dirty="0"/>
          </a:p>
        </p:txBody>
      </p:sp>
      <p:sp>
        <p:nvSpPr>
          <p:cNvPr id="17" name="텍스트 개체 틀 4">
            <a:extLst>
              <a:ext uri="{FF2B5EF4-FFF2-40B4-BE49-F238E27FC236}">
                <a16:creationId xmlns:a16="http://schemas.microsoft.com/office/drawing/2014/main" id="{B09AB7F1-CD7D-4C9C-880E-AA96E152631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5738861" y="701166"/>
            <a:ext cx="5475287" cy="843992"/>
          </a:xfrm>
        </p:spPr>
        <p:txBody>
          <a:bodyPr>
            <a:normAutofit/>
          </a:bodyPr>
          <a:lstStyle/>
          <a:p>
            <a:r>
              <a:rPr lang="ko-KR" altLang="en-US" dirty="0"/>
              <a:t>송학동 카카오스크린골프장 </a:t>
            </a:r>
            <a:r>
              <a:rPr lang="en-US" altLang="ko-KR" dirty="0"/>
              <a:t>08:16</a:t>
            </a:r>
          </a:p>
        </p:txBody>
      </p:sp>
      <p:pic>
        <p:nvPicPr>
          <p:cNvPr id="18" name="그림 17">
            <a:extLst>
              <a:ext uri="{FF2B5EF4-FFF2-40B4-BE49-F238E27FC236}">
                <a16:creationId xmlns:a16="http://schemas.microsoft.com/office/drawing/2014/main" id="{6865EE18-F43D-4876-AF09-F88896BFFEB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5553" y="2061187"/>
            <a:ext cx="5538247" cy="3752103"/>
          </a:xfrm>
          <a:prstGeom prst="rect">
            <a:avLst/>
          </a:prstGeom>
        </p:spPr>
      </p:pic>
      <p:sp>
        <p:nvSpPr>
          <p:cNvPr id="19" name="타원 18">
            <a:extLst>
              <a:ext uri="{FF2B5EF4-FFF2-40B4-BE49-F238E27FC236}">
                <a16:creationId xmlns:a16="http://schemas.microsoft.com/office/drawing/2014/main" id="{9AB0F527-AE0D-4DD8-862F-7AAB3E7EDF67}"/>
              </a:ext>
            </a:extLst>
          </p:cNvPr>
          <p:cNvSpPr/>
          <p:nvPr/>
        </p:nvSpPr>
        <p:spPr>
          <a:xfrm>
            <a:off x="8476505" y="4046537"/>
            <a:ext cx="216342" cy="218598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3" name="슬라이드 번호 개체 틀 2">
            <a:extLst>
              <a:ext uri="{FF2B5EF4-FFF2-40B4-BE49-F238E27FC236}">
                <a16:creationId xmlns:a16="http://schemas.microsoft.com/office/drawing/2014/main" id="{C28B43B6-0AC8-42A5-BF75-7A2958153F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36A42C-FF71-48AE-B2D3-18FCE8A3DF43}" type="slidenum">
              <a:rPr lang="ko-KR" altLang="en-US" smtClean="0"/>
              <a:t>40</a:t>
            </a:fld>
            <a:endParaRPr lang="ko-KR" altLang="en-US" dirty="0"/>
          </a:p>
        </p:txBody>
      </p:sp>
      <p:pic>
        <p:nvPicPr>
          <p:cNvPr id="7" name="그림 6">
            <a:extLst>
              <a:ext uri="{FF2B5EF4-FFF2-40B4-BE49-F238E27FC236}">
                <a16:creationId xmlns:a16="http://schemas.microsoft.com/office/drawing/2014/main" id="{27859CE7-0FCC-46AD-AD5E-8A5662446DA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7342" y="1898293"/>
            <a:ext cx="4873167" cy="4104227"/>
          </a:xfrm>
          <a:prstGeom prst="rect">
            <a:avLst/>
          </a:prstGeom>
        </p:spPr>
      </p:pic>
      <p:sp>
        <p:nvSpPr>
          <p:cNvPr id="8" name="타원 7">
            <a:extLst>
              <a:ext uri="{FF2B5EF4-FFF2-40B4-BE49-F238E27FC236}">
                <a16:creationId xmlns:a16="http://schemas.microsoft.com/office/drawing/2014/main" id="{75E5FC30-5237-49C0-B4F2-7E22996F4D35}"/>
              </a:ext>
            </a:extLst>
          </p:cNvPr>
          <p:cNvSpPr/>
          <p:nvPr/>
        </p:nvSpPr>
        <p:spPr>
          <a:xfrm>
            <a:off x="3384140" y="4049692"/>
            <a:ext cx="216342" cy="218598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9" name="텍스트 개체 틀 2">
            <a:extLst>
              <a:ext uri="{FF2B5EF4-FFF2-40B4-BE49-F238E27FC236}">
                <a16:creationId xmlns:a16="http://schemas.microsoft.com/office/drawing/2014/main" id="{EA96E32A-38AA-4EBD-9F13-A18AAD2BF228}"/>
              </a:ext>
            </a:extLst>
          </p:cNvPr>
          <p:cNvSpPr txBox="1">
            <a:spLocks/>
          </p:cNvSpPr>
          <p:nvPr/>
        </p:nvSpPr>
        <p:spPr>
          <a:xfrm>
            <a:off x="340264" y="1130898"/>
            <a:ext cx="5475288" cy="46355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marL="0" indent="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dirty="0"/>
              <a:t>모현동 새마을금고 건너편 </a:t>
            </a:r>
            <a:r>
              <a:rPr lang="en-US" altLang="ko-KR" dirty="0"/>
              <a:t>08:14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378166288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2E29AE47-2A88-4EEF-8D0E-56A4E1D1C5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4938" y="136526"/>
            <a:ext cx="1560512" cy="463550"/>
          </a:xfrm>
        </p:spPr>
        <p:txBody>
          <a:bodyPr>
            <a:normAutofit/>
          </a:bodyPr>
          <a:lstStyle/>
          <a:p>
            <a:r>
              <a:rPr lang="ko-KR" altLang="en-US" sz="2400" b="1" dirty="0"/>
              <a:t>익산 </a:t>
            </a:r>
            <a:r>
              <a:rPr lang="en-US" altLang="ko-KR" sz="2400" b="1" dirty="0"/>
              <a:t>6</a:t>
            </a:r>
            <a:endParaRPr lang="ko-KR" altLang="en-US" sz="2400" b="1" dirty="0"/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11528FE2-CE39-4C97-9E5A-7B97F7F563A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44513" y="795338"/>
            <a:ext cx="5475288" cy="463550"/>
          </a:xfrm>
        </p:spPr>
        <p:txBody>
          <a:bodyPr/>
          <a:lstStyle/>
          <a:p>
            <a:r>
              <a:rPr lang="ko-KR" altLang="en-US" dirty="0"/>
              <a:t>유한약국 </a:t>
            </a:r>
            <a:r>
              <a:rPr lang="en-US" altLang="ko-KR" dirty="0"/>
              <a:t>07:55</a:t>
            </a:r>
            <a:endParaRPr lang="ko-KR" altLang="en-US" dirty="0"/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0D1A0A89-7CDD-4895-9916-FCE674D994F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34005" y="795249"/>
            <a:ext cx="5475287" cy="463550"/>
          </a:xfrm>
        </p:spPr>
        <p:txBody>
          <a:bodyPr>
            <a:normAutofit/>
          </a:bodyPr>
          <a:lstStyle/>
          <a:p>
            <a:r>
              <a:rPr lang="ko-KR" altLang="en-US" dirty="0"/>
              <a:t>익산 이마트 건너편</a:t>
            </a:r>
            <a:r>
              <a:rPr lang="en-US" altLang="ko-KR" dirty="0"/>
              <a:t>(07:58)</a:t>
            </a:r>
            <a:endParaRPr lang="ko-KR" altLang="en-US" dirty="0"/>
          </a:p>
        </p:txBody>
      </p:sp>
      <p:pic>
        <p:nvPicPr>
          <p:cNvPr id="4" name="내용 개체 틀 3">
            <a:extLst>
              <a:ext uri="{FF2B5EF4-FFF2-40B4-BE49-F238E27FC236}">
                <a16:creationId xmlns:a16="http://schemas.microsoft.com/office/drawing/2014/main" id="{06A13CA3-7177-4758-AC47-B96160EF60E4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400767" y="1777715"/>
            <a:ext cx="5453062" cy="3677107"/>
          </a:xfrm>
          <a:prstGeom prst="rect">
            <a:avLst/>
          </a:prstGeom>
        </p:spPr>
      </p:pic>
      <p:sp>
        <p:nvSpPr>
          <p:cNvPr id="9" name="타원 8">
            <a:extLst>
              <a:ext uri="{FF2B5EF4-FFF2-40B4-BE49-F238E27FC236}">
                <a16:creationId xmlns:a16="http://schemas.microsoft.com/office/drawing/2014/main" id="{86F6EF9A-7FB7-4277-B589-659F8F050C3A}"/>
              </a:ext>
            </a:extLst>
          </p:cNvPr>
          <p:cNvSpPr/>
          <p:nvPr/>
        </p:nvSpPr>
        <p:spPr>
          <a:xfrm>
            <a:off x="8121131" y="3506970"/>
            <a:ext cx="216342" cy="218598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731CAEF9-D010-46CC-B2DB-6EF53E3CC7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36A42C-FF71-48AE-B2D3-18FCE8A3DF43}" type="slidenum">
              <a:rPr lang="ko-KR" altLang="en-US" smtClean="0"/>
              <a:t>41</a:t>
            </a:fld>
            <a:endParaRPr lang="ko-KR" altLang="en-US" dirty="0"/>
          </a:p>
        </p:txBody>
      </p:sp>
      <p:pic>
        <p:nvPicPr>
          <p:cNvPr id="10" name="그림 9">
            <a:extLst>
              <a:ext uri="{FF2B5EF4-FFF2-40B4-BE49-F238E27FC236}">
                <a16:creationId xmlns:a16="http://schemas.microsoft.com/office/drawing/2014/main" id="{36D0CF2C-509A-4F1A-9965-D6F14D0DA64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34005" y="1769239"/>
            <a:ext cx="5210175" cy="3903419"/>
          </a:xfrm>
          <a:prstGeom prst="rect">
            <a:avLst/>
          </a:prstGeom>
        </p:spPr>
      </p:pic>
      <p:sp>
        <p:nvSpPr>
          <p:cNvPr id="12" name="타원 11">
            <a:extLst>
              <a:ext uri="{FF2B5EF4-FFF2-40B4-BE49-F238E27FC236}">
                <a16:creationId xmlns:a16="http://schemas.microsoft.com/office/drawing/2014/main" id="{BA35B3E3-B1C9-49C0-A106-2CB1226E26AF}"/>
              </a:ext>
            </a:extLst>
          </p:cNvPr>
          <p:cNvSpPr/>
          <p:nvPr/>
        </p:nvSpPr>
        <p:spPr>
          <a:xfrm>
            <a:off x="8229302" y="2713979"/>
            <a:ext cx="216342" cy="218598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634794280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2E29AE47-2A88-4EEF-8D0E-56A4E1D1C5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4938" y="136526"/>
            <a:ext cx="1560512" cy="463550"/>
          </a:xfrm>
        </p:spPr>
        <p:txBody>
          <a:bodyPr>
            <a:normAutofit/>
          </a:bodyPr>
          <a:lstStyle/>
          <a:p>
            <a:r>
              <a:rPr lang="ko-KR" altLang="en-US" sz="2400" b="1" dirty="0"/>
              <a:t>익산 </a:t>
            </a:r>
            <a:r>
              <a:rPr lang="en-US" altLang="ko-KR" sz="2400" b="1" dirty="0"/>
              <a:t>6</a:t>
            </a:r>
            <a:endParaRPr lang="ko-KR" altLang="en-US" sz="2400" b="1" dirty="0"/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11528FE2-CE39-4C97-9E5A-7B97F7F563A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44513" y="795338"/>
            <a:ext cx="5475288" cy="463550"/>
          </a:xfrm>
        </p:spPr>
        <p:txBody>
          <a:bodyPr>
            <a:normAutofit fontScale="70000" lnSpcReduction="20000"/>
          </a:bodyPr>
          <a:lstStyle/>
          <a:p>
            <a:r>
              <a:rPr lang="en-US" altLang="ko-KR" dirty="0"/>
              <a:t>(</a:t>
            </a:r>
            <a:r>
              <a:rPr lang="ko-KR" altLang="en-US" dirty="0"/>
              <a:t>구</a:t>
            </a:r>
            <a:r>
              <a:rPr lang="en-US" altLang="ko-KR" dirty="0"/>
              <a:t>)</a:t>
            </a:r>
            <a:r>
              <a:rPr lang="ko-KR" altLang="en-US" dirty="0"/>
              <a:t>삼성생명 사거리 역전방향</a:t>
            </a:r>
            <a:r>
              <a:rPr lang="en-US" altLang="ko-KR" dirty="0"/>
              <a:t>(</a:t>
            </a:r>
            <a:r>
              <a:rPr lang="ko-KR" altLang="en-US" dirty="0"/>
              <a:t>버스정류장</a:t>
            </a:r>
            <a:r>
              <a:rPr lang="en-US" altLang="ko-KR" dirty="0"/>
              <a:t>) 08:03</a:t>
            </a:r>
            <a:endParaRPr lang="ko-KR" altLang="en-US" dirty="0"/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0D1A0A89-7CDD-4895-9916-FCE674D994F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34005" y="795249"/>
            <a:ext cx="5475287" cy="463550"/>
          </a:xfrm>
        </p:spPr>
        <p:txBody>
          <a:bodyPr>
            <a:noAutofit/>
          </a:bodyPr>
          <a:lstStyle/>
          <a:p>
            <a:r>
              <a:rPr lang="ko-KR" altLang="en-US" dirty="0" err="1"/>
              <a:t>익산역</a:t>
            </a:r>
            <a:r>
              <a:rPr lang="en-US" altLang="ko-KR" dirty="0"/>
              <a:t>(08:05)</a:t>
            </a:r>
            <a:endParaRPr lang="ko-KR" altLang="en-US" dirty="0"/>
          </a:p>
        </p:txBody>
      </p:sp>
      <p:sp>
        <p:nvSpPr>
          <p:cNvPr id="8" name="타원 7">
            <a:extLst>
              <a:ext uri="{FF2B5EF4-FFF2-40B4-BE49-F238E27FC236}">
                <a16:creationId xmlns:a16="http://schemas.microsoft.com/office/drawing/2014/main" id="{01DBC286-65DB-498E-A3D4-225FE1D8F095}"/>
              </a:ext>
            </a:extLst>
          </p:cNvPr>
          <p:cNvSpPr/>
          <p:nvPr/>
        </p:nvSpPr>
        <p:spPr>
          <a:xfrm>
            <a:off x="3395915" y="3374136"/>
            <a:ext cx="216342" cy="218598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9" name="타원 8">
            <a:extLst>
              <a:ext uri="{FF2B5EF4-FFF2-40B4-BE49-F238E27FC236}">
                <a16:creationId xmlns:a16="http://schemas.microsoft.com/office/drawing/2014/main" id="{86F6EF9A-7FB7-4277-B589-659F8F050C3A}"/>
              </a:ext>
            </a:extLst>
          </p:cNvPr>
          <p:cNvSpPr/>
          <p:nvPr/>
        </p:nvSpPr>
        <p:spPr>
          <a:xfrm>
            <a:off x="8121131" y="3506970"/>
            <a:ext cx="216342" cy="218598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731CAEF9-D010-46CC-B2DB-6EF53E3CC7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36A42C-FF71-48AE-B2D3-18FCE8A3DF43}" type="slidenum">
              <a:rPr lang="ko-KR" altLang="en-US" smtClean="0"/>
              <a:t>42</a:t>
            </a:fld>
            <a:endParaRPr lang="ko-KR" altLang="en-US" dirty="0"/>
          </a:p>
        </p:txBody>
      </p:sp>
      <p:pic>
        <p:nvPicPr>
          <p:cNvPr id="14" name="Picture 2">
            <a:extLst>
              <a:ext uri="{FF2B5EF4-FFF2-40B4-BE49-F238E27FC236}">
                <a16:creationId xmlns:a16="http://schemas.microsoft.com/office/drawing/2014/main" id="{E45FFD6F-2D71-4E14-92DF-9B6EC407C57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7661" y="1853513"/>
            <a:ext cx="5292140" cy="38717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내용 개체 틀 6">
            <a:extLst>
              <a:ext uri="{FF2B5EF4-FFF2-40B4-BE49-F238E27FC236}">
                <a16:creationId xmlns:a16="http://schemas.microsoft.com/office/drawing/2014/main" id="{75716962-D5BC-457B-BA5B-D217C25471A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80511" y="1898138"/>
            <a:ext cx="5475288" cy="3654859"/>
          </a:xfrm>
          <a:prstGeom prst="rect">
            <a:avLst/>
          </a:prstGeom>
        </p:spPr>
      </p:pic>
      <p:sp>
        <p:nvSpPr>
          <p:cNvPr id="10" name="타원 9">
            <a:extLst>
              <a:ext uri="{FF2B5EF4-FFF2-40B4-BE49-F238E27FC236}">
                <a16:creationId xmlns:a16="http://schemas.microsoft.com/office/drawing/2014/main" id="{074263F5-B845-4B75-B6FB-B3BA7BB7DA7D}"/>
              </a:ext>
            </a:extLst>
          </p:cNvPr>
          <p:cNvSpPr/>
          <p:nvPr/>
        </p:nvSpPr>
        <p:spPr>
          <a:xfrm>
            <a:off x="2459170" y="3506969"/>
            <a:ext cx="216342" cy="218598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2226861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2E29AE47-2A88-4EEF-8D0E-56A4E1D1C5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4938" y="136526"/>
            <a:ext cx="1560512" cy="463550"/>
          </a:xfrm>
        </p:spPr>
        <p:txBody>
          <a:bodyPr>
            <a:normAutofit/>
          </a:bodyPr>
          <a:lstStyle/>
          <a:p>
            <a:r>
              <a:rPr lang="ko-KR" altLang="en-US" sz="2400" b="1" dirty="0"/>
              <a:t>익산 </a:t>
            </a:r>
            <a:r>
              <a:rPr lang="en-US" altLang="ko-KR" sz="2400" b="1" dirty="0"/>
              <a:t>6</a:t>
            </a:r>
            <a:endParaRPr lang="ko-KR" altLang="en-US" sz="2400" b="1" dirty="0"/>
          </a:p>
        </p:txBody>
      </p:sp>
      <p:sp>
        <p:nvSpPr>
          <p:cNvPr id="9" name="텍스트 개체 틀 2">
            <a:extLst>
              <a:ext uri="{FF2B5EF4-FFF2-40B4-BE49-F238E27FC236}">
                <a16:creationId xmlns:a16="http://schemas.microsoft.com/office/drawing/2014/main" id="{11528FE2-CE39-4C97-9E5A-7B97F7F563A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38815" y="871538"/>
            <a:ext cx="5475288" cy="463550"/>
          </a:xfrm>
        </p:spPr>
        <p:txBody>
          <a:bodyPr/>
          <a:lstStyle/>
          <a:p>
            <a:r>
              <a:rPr lang="ko-KR" altLang="en-US" dirty="0"/>
              <a:t>시외버스 터미널 건너편 </a:t>
            </a:r>
            <a:r>
              <a:rPr lang="en-US" altLang="ko-KR" dirty="0"/>
              <a:t>08:08</a:t>
            </a:r>
            <a:endParaRPr lang="ko-KR" altLang="en-US" dirty="0"/>
          </a:p>
        </p:txBody>
      </p:sp>
      <p:sp>
        <p:nvSpPr>
          <p:cNvPr id="8" name="타원 7">
            <a:extLst>
              <a:ext uri="{FF2B5EF4-FFF2-40B4-BE49-F238E27FC236}">
                <a16:creationId xmlns:a16="http://schemas.microsoft.com/office/drawing/2014/main" id="{C751ABE2-95D1-4C06-9E16-6247324E9460}"/>
              </a:ext>
            </a:extLst>
          </p:cNvPr>
          <p:cNvSpPr/>
          <p:nvPr/>
        </p:nvSpPr>
        <p:spPr>
          <a:xfrm>
            <a:off x="3176459" y="3292269"/>
            <a:ext cx="216342" cy="218598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1" name="타원 10">
            <a:extLst>
              <a:ext uri="{FF2B5EF4-FFF2-40B4-BE49-F238E27FC236}">
                <a16:creationId xmlns:a16="http://schemas.microsoft.com/office/drawing/2014/main" id="{A76DE7FE-815E-431D-843A-9A17F3F3D844}"/>
              </a:ext>
            </a:extLst>
          </p:cNvPr>
          <p:cNvSpPr/>
          <p:nvPr/>
        </p:nvSpPr>
        <p:spPr>
          <a:xfrm>
            <a:off x="3284630" y="3429000"/>
            <a:ext cx="216342" cy="218598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3" name="슬라이드 번호 개체 틀 2">
            <a:extLst>
              <a:ext uri="{FF2B5EF4-FFF2-40B4-BE49-F238E27FC236}">
                <a16:creationId xmlns:a16="http://schemas.microsoft.com/office/drawing/2014/main" id="{4BD3BC6F-D52B-4986-BD83-C4E61376A3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36A42C-FF71-48AE-B2D3-18FCE8A3DF43}" type="slidenum">
              <a:rPr lang="ko-KR" altLang="en-US" smtClean="0"/>
              <a:t>43</a:t>
            </a:fld>
            <a:endParaRPr lang="ko-KR" altLang="en-US" dirty="0"/>
          </a:p>
        </p:txBody>
      </p:sp>
      <p:pic>
        <p:nvPicPr>
          <p:cNvPr id="14" name="내용 개체 틀 3">
            <a:extLst>
              <a:ext uri="{FF2B5EF4-FFF2-40B4-BE49-F238E27FC236}">
                <a16:creationId xmlns:a16="http://schemas.microsoft.com/office/drawing/2014/main" id="{095C07C1-A141-4A27-BD26-3BBA1DC3D41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815" y="1931494"/>
            <a:ext cx="5453062" cy="3669700"/>
          </a:xfrm>
          <a:prstGeom prst="rect">
            <a:avLst/>
          </a:prstGeom>
        </p:spPr>
      </p:pic>
      <p:sp>
        <p:nvSpPr>
          <p:cNvPr id="10" name="텍스트 개체 틀 2">
            <a:extLst>
              <a:ext uri="{FF2B5EF4-FFF2-40B4-BE49-F238E27FC236}">
                <a16:creationId xmlns:a16="http://schemas.microsoft.com/office/drawing/2014/main" id="{82360026-B102-49E2-8AC6-BE1B4526DB5C}"/>
              </a:ext>
            </a:extLst>
          </p:cNvPr>
          <p:cNvSpPr txBox="1">
            <a:spLocks/>
          </p:cNvSpPr>
          <p:nvPr/>
        </p:nvSpPr>
        <p:spPr>
          <a:xfrm>
            <a:off x="6130445" y="871538"/>
            <a:ext cx="5475288" cy="46355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marL="0" indent="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dirty="0"/>
              <a:t>원주아파트 건너편 승강장 </a:t>
            </a:r>
            <a:r>
              <a:rPr lang="en-US" altLang="ko-KR" dirty="0"/>
              <a:t>08:10</a:t>
            </a:r>
            <a:endParaRPr lang="ko-KR" altLang="en-US" dirty="0"/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id="{A38BB976-7BE3-49B0-9CC0-916A8ABA244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6613" y="1909759"/>
            <a:ext cx="4645815" cy="3669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2900260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2E29AE47-2A88-4EEF-8D0E-56A4E1D1C5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4938" y="136526"/>
            <a:ext cx="1560512" cy="463550"/>
          </a:xfrm>
        </p:spPr>
        <p:txBody>
          <a:bodyPr>
            <a:normAutofit/>
          </a:bodyPr>
          <a:lstStyle/>
          <a:p>
            <a:r>
              <a:rPr lang="ko-KR" altLang="en-US" sz="2400" b="1" dirty="0"/>
              <a:t>김제 </a:t>
            </a:r>
            <a:r>
              <a:rPr lang="en-US" altLang="ko-KR" sz="2400" b="1" dirty="0"/>
              <a:t>1</a:t>
            </a:r>
            <a:endParaRPr lang="ko-KR" altLang="en-US" sz="2400" b="1" dirty="0"/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11528FE2-CE39-4C97-9E5A-7B97F7F563A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44513" y="795338"/>
            <a:ext cx="5475288" cy="463550"/>
          </a:xfrm>
        </p:spPr>
        <p:txBody>
          <a:bodyPr/>
          <a:lstStyle/>
          <a:p>
            <a:r>
              <a:rPr lang="ko-KR" altLang="en-US" dirty="0"/>
              <a:t>김제역 파출소 앞 </a:t>
            </a:r>
            <a:r>
              <a:rPr lang="en-US" altLang="ko-KR" dirty="0"/>
              <a:t>07:50</a:t>
            </a:r>
            <a:endParaRPr lang="ko-KR" altLang="en-US" dirty="0"/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0D1A0A89-7CDD-4895-9916-FCE674D994F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199" y="795338"/>
            <a:ext cx="5475287" cy="463550"/>
          </a:xfrm>
        </p:spPr>
        <p:txBody>
          <a:bodyPr/>
          <a:lstStyle/>
          <a:p>
            <a:r>
              <a:rPr lang="ko-KR" altLang="en-US" dirty="0"/>
              <a:t>우리한방병원 앞 </a:t>
            </a:r>
            <a:r>
              <a:rPr lang="en-US" altLang="ko-KR" dirty="0"/>
              <a:t>07:53</a:t>
            </a:r>
            <a:endParaRPr lang="ko-KR" altLang="en-US" dirty="0"/>
          </a:p>
        </p:txBody>
      </p:sp>
      <p:pic>
        <p:nvPicPr>
          <p:cNvPr id="4" name="내용 개체 틀 3">
            <a:extLst>
              <a:ext uri="{FF2B5EF4-FFF2-40B4-BE49-F238E27FC236}">
                <a16:creationId xmlns:a16="http://schemas.microsoft.com/office/drawing/2014/main" id="{2A97B4FF-2761-4E6B-AC60-E42AAF99A915}"/>
              </a:ext>
            </a:extLst>
          </p:cNvPr>
          <p:cNvPicPr>
            <a:picLocks noGrp="1" noChangeAspect="1"/>
          </p:cNvPicPr>
          <p:nvPr>
            <p:ph sz="quarter" idx="4"/>
          </p:nvPr>
        </p:nvPicPr>
        <p:blipFill>
          <a:blip r:embed="rId2"/>
          <a:stretch>
            <a:fillRect/>
          </a:stretch>
        </p:blipFill>
        <p:spPr>
          <a:xfrm>
            <a:off x="6172200" y="1921914"/>
            <a:ext cx="5475288" cy="3688859"/>
          </a:xfrm>
          <a:prstGeom prst="rect">
            <a:avLst/>
          </a:prstGeom>
        </p:spPr>
      </p:pic>
      <p:pic>
        <p:nvPicPr>
          <p:cNvPr id="7" name="내용 개체 틀 6">
            <a:extLst>
              <a:ext uri="{FF2B5EF4-FFF2-40B4-BE49-F238E27FC236}">
                <a16:creationId xmlns:a16="http://schemas.microsoft.com/office/drawing/2014/main" id="{8C60A34B-0E56-47D2-94B8-B5A6FF8BC1AF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544513" y="1911371"/>
            <a:ext cx="5453062" cy="3709946"/>
          </a:xfrm>
          <a:prstGeom prst="rect">
            <a:avLst/>
          </a:prstGeom>
        </p:spPr>
      </p:pic>
      <p:sp>
        <p:nvSpPr>
          <p:cNvPr id="8" name="타원 7">
            <a:extLst>
              <a:ext uri="{FF2B5EF4-FFF2-40B4-BE49-F238E27FC236}">
                <a16:creationId xmlns:a16="http://schemas.microsoft.com/office/drawing/2014/main" id="{118C6DC5-7C58-4B5B-9536-C9B6C33E94BA}"/>
              </a:ext>
            </a:extLst>
          </p:cNvPr>
          <p:cNvSpPr/>
          <p:nvPr/>
        </p:nvSpPr>
        <p:spPr>
          <a:xfrm>
            <a:off x="3226881" y="3566033"/>
            <a:ext cx="216342" cy="218598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9" name="타원 8">
            <a:extLst>
              <a:ext uri="{FF2B5EF4-FFF2-40B4-BE49-F238E27FC236}">
                <a16:creationId xmlns:a16="http://schemas.microsoft.com/office/drawing/2014/main" id="{4AB230F4-7E35-4559-8612-EE463D67CB40}"/>
              </a:ext>
            </a:extLst>
          </p:cNvPr>
          <p:cNvSpPr/>
          <p:nvPr/>
        </p:nvSpPr>
        <p:spPr>
          <a:xfrm>
            <a:off x="8810815" y="3256122"/>
            <a:ext cx="216342" cy="218598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B8107C5A-0691-443C-B669-CF0F3DABCC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36A42C-FF71-48AE-B2D3-18FCE8A3DF43}" type="slidenum">
              <a:rPr lang="ko-KR" altLang="en-US" smtClean="0"/>
              <a:t>44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656766236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547" y="1894702"/>
            <a:ext cx="5321129" cy="37323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제목 1">
            <a:extLst>
              <a:ext uri="{FF2B5EF4-FFF2-40B4-BE49-F238E27FC236}">
                <a16:creationId xmlns:a16="http://schemas.microsoft.com/office/drawing/2014/main" id="{2E29AE47-2A88-4EEF-8D0E-56A4E1D1C5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4938" y="136526"/>
            <a:ext cx="1560512" cy="463550"/>
          </a:xfrm>
        </p:spPr>
        <p:txBody>
          <a:bodyPr>
            <a:normAutofit/>
          </a:bodyPr>
          <a:lstStyle/>
          <a:p>
            <a:r>
              <a:rPr lang="ko-KR" altLang="en-US" sz="2400" b="1" dirty="0"/>
              <a:t>김제 </a:t>
            </a:r>
            <a:r>
              <a:rPr lang="en-US" altLang="ko-KR" sz="2400" b="1" dirty="0"/>
              <a:t>1</a:t>
            </a:r>
            <a:endParaRPr lang="ko-KR" altLang="en-US" sz="2400" b="1" dirty="0"/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11528FE2-CE39-4C97-9E5A-7B97F7F563A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44513" y="795338"/>
            <a:ext cx="5475288" cy="463550"/>
          </a:xfrm>
        </p:spPr>
        <p:txBody>
          <a:bodyPr/>
          <a:lstStyle/>
          <a:p>
            <a:r>
              <a:rPr lang="ko-KR" altLang="en-US" dirty="0"/>
              <a:t>김제 전자랜드 </a:t>
            </a:r>
            <a:r>
              <a:rPr lang="en-US" altLang="ko-KR" dirty="0"/>
              <a:t>07:56</a:t>
            </a:r>
            <a:endParaRPr lang="ko-KR" altLang="en-US" dirty="0"/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0D1A0A89-7CDD-4895-9916-FCE674D994F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199" y="795338"/>
            <a:ext cx="5475287" cy="463550"/>
          </a:xfrm>
        </p:spPr>
        <p:txBody>
          <a:bodyPr/>
          <a:lstStyle/>
          <a:p>
            <a:r>
              <a:rPr lang="ko-KR" altLang="en-US" dirty="0"/>
              <a:t>김제우체국 </a:t>
            </a:r>
            <a:r>
              <a:rPr lang="en-US" altLang="ko-KR" dirty="0"/>
              <a:t>07:59</a:t>
            </a:r>
            <a:endParaRPr lang="ko-KR" altLang="en-US" dirty="0"/>
          </a:p>
        </p:txBody>
      </p:sp>
      <p:pic>
        <p:nvPicPr>
          <p:cNvPr id="7" name="내용 개체 틀 6">
            <a:extLst>
              <a:ext uri="{FF2B5EF4-FFF2-40B4-BE49-F238E27FC236}">
                <a16:creationId xmlns:a16="http://schemas.microsoft.com/office/drawing/2014/main" id="{213630B2-01F3-4DA0-8370-62377FD18519}"/>
              </a:ext>
            </a:extLst>
          </p:cNvPr>
          <p:cNvPicPr>
            <a:picLocks noGrp="1" noChangeAspect="1"/>
          </p:cNvPicPr>
          <p:nvPr>
            <p:ph sz="quarter" idx="4"/>
          </p:nvPr>
        </p:nvPicPr>
        <p:blipFill>
          <a:blip r:embed="rId3"/>
          <a:stretch>
            <a:fillRect/>
          </a:stretch>
        </p:blipFill>
        <p:spPr>
          <a:xfrm>
            <a:off x="6172200" y="1918783"/>
            <a:ext cx="5475288" cy="3695122"/>
          </a:xfrm>
          <a:prstGeom prst="rect">
            <a:avLst/>
          </a:prstGeom>
        </p:spPr>
      </p:pic>
      <p:sp>
        <p:nvSpPr>
          <p:cNvPr id="9" name="타원 8">
            <a:extLst>
              <a:ext uri="{FF2B5EF4-FFF2-40B4-BE49-F238E27FC236}">
                <a16:creationId xmlns:a16="http://schemas.microsoft.com/office/drawing/2014/main" id="{C0E1D25B-9585-4966-AACF-58E083C823B7}"/>
              </a:ext>
            </a:extLst>
          </p:cNvPr>
          <p:cNvSpPr/>
          <p:nvPr/>
        </p:nvSpPr>
        <p:spPr>
          <a:xfrm>
            <a:off x="8873266" y="3383280"/>
            <a:ext cx="216342" cy="218598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8" name="타원 7">
            <a:extLst>
              <a:ext uri="{FF2B5EF4-FFF2-40B4-BE49-F238E27FC236}">
                <a16:creationId xmlns:a16="http://schemas.microsoft.com/office/drawing/2014/main" id="{4D0336FC-0056-4108-AE0A-BEAA410F41EC}"/>
              </a:ext>
            </a:extLst>
          </p:cNvPr>
          <p:cNvSpPr/>
          <p:nvPr/>
        </p:nvSpPr>
        <p:spPr>
          <a:xfrm>
            <a:off x="3475170" y="3760880"/>
            <a:ext cx="216342" cy="218598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2B464D0D-4AA6-4C7B-9073-C97D981984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36A42C-FF71-48AE-B2D3-18FCE8A3DF43}" type="slidenum">
              <a:rPr lang="ko-KR" altLang="en-US" smtClean="0"/>
              <a:t>45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766753858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2E29AE47-2A88-4EEF-8D0E-56A4E1D1C5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4938" y="136526"/>
            <a:ext cx="1560512" cy="463550"/>
          </a:xfrm>
        </p:spPr>
        <p:txBody>
          <a:bodyPr>
            <a:normAutofit/>
          </a:bodyPr>
          <a:lstStyle/>
          <a:p>
            <a:r>
              <a:rPr lang="ko-KR" altLang="en-US" sz="2400" b="1" dirty="0"/>
              <a:t>김제 </a:t>
            </a:r>
            <a:r>
              <a:rPr lang="en-US" altLang="ko-KR" sz="2400" b="1" dirty="0"/>
              <a:t>1</a:t>
            </a:r>
            <a:endParaRPr lang="ko-KR" altLang="en-US" sz="2400" b="1" dirty="0"/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11528FE2-CE39-4C97-9E5A-7B97F7F563A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44513" y="795338"/>
            <a:ext cx="5475288" cy="463550"/>
          </a:xfrm>
        </p:spPr>
        <p:txBody>
          <a:bodyPr/>
          <a:lstStyle/>
          <a:p>
            <a:r>
              <a:rPr lang="ko-KR" altLang="en-US" dirty="0"/>
              <a:t>만경 터미널 건너편 </a:t>
            </a:r>
            <a:r>
              <a:rPr lang="en-US" altLang="ko-KR" dirty="0"/>
              <a:t>08:09</a:t>
            </a:r>
            <a:endParaRPr lang="ko-KR" altLang="en-US" dirty="0"/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0D1A0A89-7CDD-4895-9916-FCE674D994F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199" y="795338"/>
            <a:ext cx="5475287" cy="463550"/>
          </a:xfrm>
        </p:spPr>
        <p:txBody>
          <a:bodyPr/>
          <a:lstStyle/>
          <a:p>
            <a:r>
              <a:rPr lang="ko-KR" altLang="en-US" dirty="0"/>
              <a:t>청하파출소 건너편 </a:t>
            </a:r>
            <a:r>
              <a:rPr lang="en-US" altLang="ko-KR" dirty="0"/>
              <a:t>08:16</a:t>
            </a:r>
            <a:endParaRPr lang="ko-KR" altLang="en-US" dirty="0"/>
          </a:p>
        </p:txBody>
      </p:sp>
      <p:pic>
        <p:nvPicPr>
          <p:cNvPr id="7" name="내용 개체 틀 6">
            <a:extLst>
              <a:ext uri="{FF2B5EF4-FFF2-40B4-BE49-F238E27FC236}">
                <a16:creationId xmlns:a16="http://schemas.microsoft.com/office/drawing/2014/main" id="{4B9BCB23-3021-4148-8A1D-EDE31C2B3FFA}"/>
              </a:ext>
            </a:extLst>
          </p:cNvPr>
          <p:cNvPicPr>
            <a:picLocks noGrp="1" noChangeAspect="1"/>
          </p:cNvPicPr>
          <p:nvPr>
            <p:ph sz="quarter" idx="4"/>
          </p:nvPr>
        </p:nvPicPr>
        <p:blipFill>
          <a:blip r:embed="rId2"/>
          <a:stretch>
            <a:fillRect/>
          </a:stretch>
        </p:blipFill>
        <p:spPr>
          <a:xfrm>
            <a:off x="6172200" y="1903714"/>
            <a:ext cx="5475288" cy="3725260"/>
          </a:xfrm>
          <a:prstGeom prst="rect">
            <a:avLst/>
          </a:prstGeom>
        </p:spPr>
      </p:pic>
      <p:pic>
        <p:nvPicPr>
          <p:cNvPr id="4" name="내용 개체 틀 3">
            <a:extLst>
              <a:ext uri="{FF2B5EF4-FFF2-40B4-BE49-F238E27FC236}">
                <a16:creationId xmlns:a16="http://schemas.microsoft.com/office/drawing/2014/main" id="{70A65D83-5B04-4E1C-B2FF-513011F6AD0A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544513" y="1910626"/>
            <a:ext cx="5453062" cy="3711435"/>
          </a:xfrm>
          <a:prstGeom prst="rect">
            <a:avLst/>
          </a:prstGeom>
        </p:spPr>
      </p:pic>
      <p:sp>
        <p:nvSpPr>
          <p:cNvPr id="8" name="타원 7">
            <a:extLst>
              <a:ext uri="{FF2B5EF4-FFF2-40B4-BE49-F238E27FC236}">
                <a16:creationId xmlns:a16="http://schemas.microsoft.com/office/drawing/2014/main" id="{87F35AF2-1DBF-4DE1-B63D-F195662496BC}"/>
              </a:ext>
            </a:extLst>
          </p:cNvPr>
          <p:cNvSpPr/>
          <p:nvPr/>
        </p:nvSpPr>
        <p:spPr>
          <a:xfrm>
            <a:off x="3441635" y="3602180"/>
            <a:ext cx="216342" cy="218598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9" name="타원 8">
            <a:extLst>
              <a:ext uri="{FF2B5EF4-FFF2-40B4-BE49-F238E27FC236}">
                <a16:creationId xmlns:a16="http://schemas.microsoft.com/office/drawing/2014/main" id="{94EFA777-24D0-4DE7-9ACD-FE961844CBA5}"/>
              </a:ext>
            </a:extLst>
          </p:cNvPr>
          <p:cNvSpPr/>
          <p:nvPr/>
        </p:nvSpPr>
        <p:spPr>
          <a:xfrm>
            <a:off x="9156635" y="3456432"/>
            <a:ext cx="216342" cy="218598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E9C0EB82-6BA5-43D5-88C9-647B840BA6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36A42C-FF71-48AE-B2D3-18FCE8A3DF43}" type="slidenum">
              <a:rPr lang="ko-KR" altLang="en-US" smtClean="0"/>
              <a:t>46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387773432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2E29AE47-2A88-4EEF-8D0E-56A4E1D1C5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4937" y="136526"/>
            <a:ext cx="2056001" cy="463550"/>
          </a:xfrm>
        </p:spPr>
        <p:txBody>
          <a:bodyPr>
            <a:normAutofit fontScale="90000"/>
          </a:bodyPr>
          <a:lstStyle/>
          <a:p>
            <a:r>
              <a:rPr lang="ko-KR" altLang="en-US" sz="2400" b="1" dirty="0"/>
              <a:t>서천</a:t>
            </a:r>
            <a:r>
              <a:rPr lang="en-US" altLang="ko-KR" sz="2400" b="1" dirty="0"/>
              <a:t>,</a:t>
            </a:r>
            <a:r>
              <a:rPr lang="ko-KR" altLang="en-US" sz="2400" b="1" dirty="0"/>
              <a:t> 장항 </a:t>
            </a:r>
            <a:r>
              <a:rPr lang="en-US" altLang="ko-KR" sz="2400" b="1" dirty="0"/>
              <a:t>A-1</a:t>
            </a:r>
            <a:endParaRPr lang="ko-KR" altLang="en-US" sz="2400" b="1" dirty="0"/>
          </a:p>
        </p:txBody>
      </p:sp>
      <p:sp>
        <p:nvSpPr>
          <p:cNvPr id="14" name="텍스트 개체 틀 2">
            <a:extLst>
              <a:ext uri="{FF2B5EF4-FFF2-40B4-BE49-F238E27FC236}">
                <a16:creationId xmlns:a16="http://schemas.microsoft.com/office/drawing/2014/main" id="{93F1BD8D-9ED6-47DB-9ACB-33C8FC944672}"/>
              </a:ext>
            </a:extLst>
          </p:cNvPr>
          <p:cNvSpPr txBox="1">
            <a:spLocks/>
          </p:cNvSpPr>
          <p:nvPr/>
        </p:nvSpPr>
        <p:spPr>
          <a:xfrm>
            <a:off x="620712" y="795338"/>
            <a:ext cx="5475288" cy="463550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85000" lnSpcReduction="10000"/>
          </a:bodyPr>
          <a:lstStyle>
            <a:lvl1pPr marL="0" indent="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dirty="0"/>
              <a:t>천산 스카이빌</a:t>
            </a:r>
            <a:r>
              <a:rPr lang="en-US" altLang="ko-KR" dirty="0"/>
              <a:t>3</a:t>
            </a:r>
            <a:r>
              <a:rPr lang="ko-KR" altLang="en-US" dirty="0"/>
              <a:t>차아파트 앙평해장국 앞 </a:t>
            </a:r>
            <a:r>
              <a:rPr lang="en-US" altLang="ko-KR" dirty="0"/>
              <a:t>08:00</a:t>
            </a:r>
            <a:endParaRPr lang="ko-KR" altLang="en-US" dirty="0"/>
          </a:p>
        </p:txBody>
      </p:sp>
      <p:sp>
        <p:nvSpPr>
          <p:cNvPr id="11" name="텍스트 개체 틀 2">
            <a:extLst>
              <a:ext uri="{FF2B5EF4-FFF2-40B4-BE49-F238E27FC236}">
                <a16:creationId xmlns:a16="http://schemas.microsoft.com/office/drawing/2014/main" id="{08DC82F9-7815-4767-96C6-A06DA6294659}"/>
              </a:ext>
            </a:extLst>
          </p:cNvPr>
          <p:cNvSpPr txBox="1">
            <a:spLocks/>
          </p:cNvSpPr>
          <p:nvPr/>
        </p:nvSpPr>
        <p:spPr>
          <a:xfrm>
            <a:off x="6537770" y="795338"/>
            <a:ext cx="5475288" cy="463550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77500" lnSpcReduction="20000"/>
          </a:bodyPr>
          <a:lstStyle>
            <a:lvl1pPr marL="0" indent="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dirty="0"/>
              <a:t>서천클래시움아파트 건너편 커피베이 앞 </a:t>
            </a:r>
            <a:r>
              <a:rPr lang="en-US" altLang="ko-KR" dirty="0"/>
              <a:t>08:02</a:t>
            </a:r>
            <a:endParaRPr lang="ko-KR" altLang="en-US" dirty="0"/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D0803A7D-76F9-4BDC-BED7-DC89A8A1532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5168" y="1748790"/>
            <a:ext cx="5286375" cy="4457700"/>
          </a:xfrm>
          <a:prstGeom prst="rect">
            <a:avLst/>
          </a:prstGeom>
        </p:spPr>
      </p:pic>
      <p:sp>
        <p:nvSpPr>
          <p:cNvPr id="16" name="타원 15">
            <a:extLst>
              <a:ext uri="{FF2B5EF4-FFF2-40B4-BE49-F238E27FC236}">
                <a16:creationId xmlns:a16="http://schemas.microsoft.com/office/drawing/2014/main" id="{CB6DA18F-18F4-4C81-A051-906234B5C515}"/>
              </a:ext>
            </a:extLst>
          </p:cNvPr>
          <p:cNvSpPr/>
          <p:nvPr/>
        </p:nvSpPr>
        <p:spPr>
          <a:xfrm>
            <a:off x="3672464" y="3759042"/>
            <a:ext cx="216342" cy="218598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pic>
        <p:nvPicPr>
          <p:cNvPr id="4" name="그림 3">
            <a:extLst>
              <a:ext uri="{FF2B5EF4-FFF2-40B4-BE49-F238E27FC236}">
                <a16:creationId xmlns:a16="http://schemas.microsoft.com/office/drawing/2014/main" id="{4E965D16-A2D0-4876-8565-F2E90DE0163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11462" y="1748790"/>
            <a:ext cx="5166010" cy="4457700"/>
          </a:xfrm>
          <a:prstGeom prst="rect">
            <a:avLst/>
          </a:prstGeom>
        </p:spPr>
      </p:pic>
      <p:sp>
        <p:nvSpPr>
          <p:cNvPr id="21" name="타원 20">
            <a:extLst>
              <a:ext uri="{FF2B5EF4-FFF2-40B4-BE49-F238E27FC236}">
                <a16:creationId xmlns:a16="http://schemas.microsoft.com/office/drawing/2014/main" id="{11E9DD83-D1FD-4C50-839F-CB096C048BDD}"/>
              </a:ext>
            </a:extLst>
          </p:cNvPr>
          <p:cNvSpPr/>
          <p:nvPr/>
        </p:nvSpPr>
        <p:spPr>
          <a:xfrm>
            <a:off x="8263336" y="4741419"/>
            <a:ext cx="216342" cy="218598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850094EE-74E2-4784-A97B-F191F1B70F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9F5F01-F4B8-460F-819A-63648A8CD0A5}" type="slidenum">
              <a:rPr lang="ko-KR" altLang="en-US" smtClean="0"/>
              <a:t>47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656345325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2E29AE47-2A88-4EEF-8D0E-56A4E1D1C5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4938" y="136526"/>
            <a:ext cx="2141918" cy="463550"/>
          </a:xfrm>
        </p:spPr>
        <p:txBody>
          <a:bodyPr>
            <a:normAutofit fontScale="90000"/>
          </a:bodyPr>
          <a:lstStyle/>
          <a:p>
            <a:r>
              <a:rPr lang="ko-KR" altLang="en-US" sz="2400" b="1" dirty="0"/>
              <a:t>서천</a:t>
            </a:r>
            <a:r>
              <a:rPr lang="en-US" altLang="ko-KR" sz="2400" b="1" dirty="0"/>
              <a:t>,</a:t>
            </a:r>
            <a:r>
              <a:rPr lang="ko-KR" altLang="en-US" sz="2400" b="1" dirty="0"/>
              <a:t> 장항 </a:t>
            </a:r>
            <a:r>
              <a:rPr lang="en-US" altLang="ko-KR" sz="2400" b="1" dirty="0"/>
              <a:t>A-1</a:t>
            </a:r>
            <a:endParaRPr lang="ko-KR" altLang="en-US" sz="2400" b="1" dirty="0"/>
          </a:p>
        </p:txBody>
      </p:sp>
      <p:sp>
        <p:nvSpPr>
          <p:cNvPr id="14" name="텍스트 개체 틀 2">
            <a:extLst>
              <a:ext uri="{FF2B5EF4-FFF2-40B4-BE49-F238E27FC236}">
                <a16:creationId xmlns:a16="http://schemas.microsoft.com/office/drawing/2014/main" id="{93F1BD8D-9ED6-47DB-9ACB-33C8FC944672}"/>
              </a:ext>
            </a:extLst>
          </p:cNvPr>
          <p:cNvSpPr txBox="1">
            <a:spLocks/>
          </p:cNvSpPr>
          <p:nvPr/>
        </p:nvSpPr>
        <p:spPr>
          <a:xfrm>
            <a:off x="620712" y="795338"/>
            <a:ext cx="5475288" cy="463550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77500" lnSpcReduction="20000"/>
          </a:bodyPr>
          <a:lstStyle>
            <a:lvl1pPr marL="0" indent="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dirty="0"/>
              <a:t>현대오일뱅크 건너편 아름다운웨딩컨벤션 </a:t>
            </a:r>
            <a:r>
              <a:rPr lang="en-US" altLang="ko-KR" dirty="0"/>
              <a:t>08:05</a:t>
            </a:r>
            <a:endParaRPr lang="ko-KR" altLang="en-US" dirty="0"/>
          </a:p>
        </p:txBody>
      </p:sp>
      <p:sp>
        <p:nvSpPr>
          <p:cNvPr id="11" name="텍스트 개체 틀 2">
            <a:extLst>
              <a:ext uri="{FF2B5EF4-FFF2-40B4-BE49-F238E27FC236}">
                <a16:creationId xmlns:a16="http://schemas.microsoft.com/office/drawing/2014/main" id="{08DC82F9-7815-4767-96C6-A06DA6294659}"/>
              </a:ext>
            </a:extLst>
          </p:cNvPr>
          <p:cNvSpPr txBox="1">
            <a:spLocks/>
          </p:cNvSpPr>
          <p:nvPr/>
        </p:nvSpPr>
        <p:spPr>
          <a:xfrm>
            <a:off x="6537770" y="795338"/>
            <a:ext cx="5475288" cy="46355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marL="0" indent="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dirty="0"/>
              <a:t>GS </a:t>
            </a:r>
            <a:r>
              <a:rPr lang="ko-KR" altLang="en-US" dirty="0"/>
              <a:t>편의점 신청사점 앞 </a:t>
            </a:r>
            <a:r>
              <a:rPr lang="en-US" altLang="ko-KR" dirty="0"/>
              <a:t>08:06</a:t>
            </a:r>
            <a:endParaRPr lang="ko-KR" altLang="en-US" dirty="0"/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id="{8009E2B5-75C7-4CC9-8D79-22A8CA5B971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8981" y="1576626"/>
            <a:ext cx="5238750" cy="4638675"/>
          </a:xfrm>
          <a:prstGeom prst="rect">
            <a:avLst/>
          </a:prstGeom>
        </p:spPr>
      </p:pic>
      <p:sp>
        <p:nvSpPr>
          <p:cNvPr id="16" name="타원 15">
            <a:extLst>
              <a:ext uri="{FF2B5EF4-FFF2-40B4-BE49-F238E27FC236}">
                <a16:creationId xmlns:a16="http://schemas.microsoft.com/office/drawing/2014/main" id="{CB6DA18F-18F4-4C81-A051-906234B5C515}"/>
              </a:ext>
            </a:extLst>
          </p:cNvPr>
          <p:cNvSpPr/>
          <p:nvPr/>
        </p:nvSpPr>
        <p:spPr>
          <a:xfrm>
            <a:off x="3717732" y="4242526"/>
            <a:ext cx="216342" cy="218598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pic>
        <p:nvPicPr>
          <p:cNvPr id="6" name="그림 5">
            <a:extLst>
              <a:ext uri="{FF2B5EF4-FFF2-40B4-BE49-F238E27FC236}">
                <a16:creationId xmlns:a16="http://schemas.microsoft.com/office/drawing/2014/main" id="{F3A08EDF-31C3-4CB0-9671-8FC6F9E529B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95412" y="1576625"/>
            <a:ext cx="5019675" cy="4638675"/>
          </a:xfrm>
          <a:prstGeom prst="rect">
            <a:avLst/>
          </a:prstGeom>
        </p:spPr>
      </p:pic>
      <p:sp>
        <p:nvSpPr>
          <p:cNvPr id="21" name="타원 20">
            <a:extLst>
              <a:ext uri="{FF2B5EF4-FFF2-40B4-BE49-F238E27FC236}">
                <a16:creationId xmlns:a16="http://schemas.microsoft.com/office/drawing/2014/main" id="{11E9DD83-D1FD-4C50-839F-CB096C048BDD}"/>
              </a:ext>
            </a:extLst>
          </p:cNvPr>
          <p:cNvSpPr/>
          <p:nvPr/>
        </p:nvSpPr>
        <p:spPr>
          <a:xfrm>
            <a:off x="8516833" y="3995401"/>
            <a:ext cx="216342" cy="218598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3" name="슬라이드 번호 개체 틀 2">
            <a:extLst>
              <a:ext uri="{FF2B5EF4-FFF2-40B4-BE49-F238E27FC236}">
                <a16:creationId xmlns:a16="http://schemas.microsoft.com/office/drawing/2014/main" id="{CA179D05-1B18-4693-ACA5-391766D2DA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9F5F01-F4B8-460F-819A-63648A8CD0A5}" type="slidenum">
              <a:rPr lang="ko-KR" altLang="en-US" smtClean="0"/>
              <a:t>48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274407935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2E29AE47-2A88-4EEF-8D0E-56A4E1D1C5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4938" y="136526"/>
            <a:ext cx="2141918" cy="463550"/>
          </a:xfrm>
        </p:spPr>
        <p:txBody>
          <a:bodyPr>
            <a:normAutofit fontScale="90000"/>
          </a:bodyPr>
          <a:lstStyle/>
          <a:p>
            <a:r>
              <a:rPr lang="ko-KR" altLang="en-US" sz="2400" b="1" dirty="0"/>
              <a:t>서천</a:t>
            </a:r>
            <a:r>
              <a:rPr lang="en-US" altLang="ko-KR" sz="2400" b="1" dirty="0"/>
              <a:t>,</a:t>
            </a:r>
            <a:r>
              <a:rPr lang="ko-KR" altLang="en-US" sz="2400" b="1" dirty="0"/>
              <a:t> 장항 </a:t>
            </a:r>
            <a:r>
              <a:rPr lang="en-US" altLang="ko-KR" sz="2400" b="1" dirty="0"/>
              <a:t>A-1</a:t>
            </a:r>
            <a:endParaRPr lang="ko-KR" altLang="en-US" sz="2400" b="1" dirty="0"/>
          </a:p>
        </p:txBody>
      </p:sp>
      <p:sp>
        <p:nvSpPr>
          <p:cNvPr id="14" name="텍스트 개체 틀 2">
            <a:extLst>
              <a:ext uri="{FF2B5EF4-FFF2-40B4-BE49-F238E27FC236}">
                <a16:creationId xmlns:a16="http://schemas.microsoft.com/office/drawing/2014/main" id="{93F1BD8D-9ED6-47DB-9ACB-33C8FC944672}"/>
              </a:ext>
            </a:extLst>
          </p:cNvPr>
          <p:cNvSpPr txBox="1">
            <a:spLocks/>
          </p:cNvSpPr>
          <p:nvPr/>
        </p:nvSpPr>
        <p:spPr>
          <a:xfrm>
            <a:off x="620712" y="795338"/>
            <a:ext cx="5475288" cy="46355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marL="0" indent="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dirty="0"/>
              <a:t>서천오거리 기아자동차 앞 </a:t>
            </a:r>
            <a:r>
              <a:rPr lang="en-US" altLang="ko-KR" dirty="0"/>
              <a:t>08:07</a:t>
            </a:r>
            <a:endParaRPr lang="ko-KR" altLang="en-US" dirty="0"/>
          </a:p>
        </p:txBody>
      </p:sp>
      <p:sp>
        <p:nvSpPr>
          <p:cNvPr id="11" name="텍스트 개체 틀 2">
            <a:extLst>
              <a:ext uri="{FF2B5EF4-FFF2-40B4-BE49-F238E27FC236}">
                <a16:creationId xmlns:a16="http://schemas.microsoft.com/office/drawing/2014/main" id="{08DC82F9-7815-4767-96C6-A06DA6294659}"/>
              </a:ext>
            </a:extLst>
          </p:cNvPr>
          <p:cNvSpPr txBox="1">
            <a:spLocks/>
          </p:cNvSpPr>
          <p:nvPr/>
        </p:nvSpPr>
        <p:spPr>
          <a:xfrm>
            <a:off x="6537770" y="795338"/>
            <a:ext cx="5475288" cy="463550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2500"/>
          </a:bodyPr>
          <a:lstStyle>
            <a:lvl1pPr marL="0" indent="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dirty="0"/>
              <a:t>장항교회 건너편 한성배관상사 앞 </a:t>
            </a:r>
            <a:r>
              <a:rPr lang="en-US" altLang="ko-KR" dirty="0"/>
              <a:t>08:22</a:t>
            </a:r>
            <a:endParaRPr lang="ko-KR" altLang="en-US" dirty="0"/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4C49BD5B-D50E-46FC-B923-4B477EAB30F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6913" y="1576625"/>
            <a:ext cx="4927182" cy="4638675"/>
          </a:xfrm>
          <a:prstGeom prst="rect">
            <a:avLst/>
          </a:prstGeom>
        </p:spPr>
      </p:pic>
      <p:sp>
        <p:nvSpPr>
          <p:cNvPr id="16" name="타원 15">
            <a:extLst>
              <a:ext uri="{FF2B5EF4-FFF2-40B4-BE49-F238E27FC236}">
                <a16:creationId xmlns:a16="http://schemas.microsoft.com/office/drawing/2014/main" id="{CB6DA18F-18F4-4C81-A051-906234B5C515}"/>
              </a:ext>
            </a:extLst>
          </p:cNvPr>
          <p:cNvSpPr/>
          <p:nvPr/>
        </p:nvSpPr>
        <p:spPr>
          <a:xfrm>
            <a:off x="3104757" y="3544044"/>
            <a:ext cx="216342" cy="218598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pic>
        <p:nvPicPr>
          <p:cNvPr id="4" name="그림 3">
            <a:extLst>
              <a:ext uri="{FF2B5EF4-FFF2-40B4-BE49-F238E27FC236}">
                <a16:creationId xmlns:a16="http://schemas.microsoft.com/office/drawing/2014/main" id="{2F281E2D-2810-4B02-8905-CF0C619BD7C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37770" y="1576625"/>
            <a:ext cx="5295109" cy="4638675"/>
          </a:xfrm>
          <a:prstGeom prst="rect">
            <a:avLst/>
          </a:prstGeom>
        </p:spPr>
      </p:pic>
      <p:sp>
        <p:nvSpPr>
          <p:cNvPr id="21" name="타원 20">
            <a:extLst>
              <a:ext uri="{FF2B5EF4-FFF2-40B4-BE49-F238E27FC236}">
                <a16:creationId xmlns:a16="http://schemas.microsoft.com/office/drawing/2014/main" id="{11E9DD83-D1FD-4C50-839F-CB096C048BDD}"/>
              </a:ext>
            </a:extLst>
          </p:cNvPr>
          <p:cNvSpPr/>
          <p:nvPr/>
        </p:nvSpPr>
        <p:spPr>
          <a:xfrm>
            <a:off x="7815597" y="3677364"/>
            <a:ext cx="216342" cy="218598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B9B9E55F-6A4E-4DB3-B561-0F5AC7CF9C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9F5F01-F4B8-460F-819A-63648A8CD0A5}" type="slidenum">
              <a:rPr lang="ko-KR" altLang="en-US" smtClean="0"/>
              <a:t>49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52672419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2E29AE47-2A88-4EEF-8D0E-56A4E1D1C5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4937" y="136526"/>
            <a:ext cx="2048089" cy="463550"/>
          </a:xfrm>
        </p:spPr>
        <p:txBody>
          <a:bodyPr>
            <a:normAutofit/>
          </a:bodyPr>
          <a:lstStyle/>
          <a:p>
            <a:r>
              <a:rPr lang="ko-KR" altLang="en-US" sz="2400" b="1" dirty="0"/>
              <a:t>전주 </a:t>
            </a:r>
            <a:r>
              <a:rPr lang="en-US" altLang="ko-KR" sz="2400" b="1" dirty="0"/>
              <a:t>3</a:t>
            </a:r>
            <a:endParaRPr lang="ko-KR" altLang="en-US" sz="2400" b="1" dirty="0"/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0D1A0A89-7CDD-4895-9916-FCE674D994F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521042" y="795338"/>
            <a:ext cx="5475287" cy="463550"/>
          </a:xfrm>
        </p:spPr>
        <p:txBody>
          <a:bodyPr/>
          <a:lstStyle/>
          <a:p>
            <a:r>
              <a:rPr lang="ko-KR" altLang="en-US" dirty="0"/>
              <a:t>송천우체국 솔내고 앞 </a:t>
            </a:r>
            <a:r>
              <a:rPr lang="en-US" altLang="ko-KR" dirty="0"/>
              <a:t>08:00</a:t>
            </a:r>
            <a:endParaRPr lang="ko-KR" altLang="en-US" dirty="0"/>
          </a:p>
        </p:txBody>
      </p:sp>
      <p:pic>
        <p:nvPicPr>
          <p:cNvPr id="12" name="내용 개체 틀 11">
            <a:extLst>
              <a:ext uri="{FF2B5EF4-FFF2-40B4-BE49-F238E27FC236}">
                <a16:creationId xmlns:a16="http://schemas.microsoft.com/office/drawing/2014/main" id="{38E98A6B-0D05-4246-882E-4357A15FDF50}"/>
              </a:ext>
            </a:extLst>
          </p:cNvPr>
          <p:cNvPicPr>
            <a:picLocks noGrp="1" noChangeAspect="1"/>
          </p:cNvPicPr>
          <p:nvPr>
            <p:ph sz="quarter" idx="4"/>
          </p:nvPr>
        </p:nvPicPr>
        <p:blipFill>
          <a:blip r:embed="rId2"/>
          <a:stretch>
            <a:fillRect/>
          </a:stretch>
        </p:blipFill>
        <p:spPr>
          <a:xfrm>
            <a:off x="444843" y="1966314"/>
            <a:ext cx="5183188" cy="3600060"/>
          </a:xfrm>
          <a:prstGeom prst="rect">
            <a:avLst/>
          </a:prstGeom>
        </p:spPr>
      </p:pic>
      <p:sp>
        <p:nvSpPr>
          <p:cNvPr id="8" name="타원 7">
            <a:extLst>
              <a:ext uri="{FF2B5EF4-FFF2-40B4-BE49-F238E27FC236}">
                <a16:creationId xmlns:a16="http://schemas.microsoft.com/office/drawing/2014/main" id="{BEA30FE1-9DF5-4626-B582-D40C2517BF81}"/>
              </a:ext>
            </a:extLst>
          </p:cNvPr>
          <p:cNvSpPr/>
          <p:nvPr/>
        </p:nvSpPr>
        <p:spPr>
          <a:xfrm>
            <a:off x="2999995" y="3501042"/>
            <a:ext cx="216342" cy="218598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80E89859-0A51-4493-B1BD-B2FAC244E9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F2A4A9-7997-4532-BEA3-0A3C5C5F13EA}" type="slidenum">
              <a:rPr lang="ko-KR" altLang="en-US" smtClean="0"/>
              <a:t>5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398177711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2E29AE47-2A88-4EEF-8D0E-56A4E1D1C5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4938" y="136526"/>
            <a:ext cx="2141918" cy="463550"/>
          </a:xfrm>
        </p:spPr>
        <p:txBody>
          <a:bodyPr>
            <a:normAutofit fontScale="90000"/>
          </a:bodyPr>
          <a:lstStyle/>
          <a:p>
            <a:r>
              <a:rPr lang="ko-KR" altLang="en-US" sz="2400" b="1" dirty="0"/>
              <a:t>서천</a:t>
            </a:r>
            <a:r>
              <a:rPr lang="en-US" altLang="ko-KR" sz="2400" b="1" dirty="0"/>
              <a:t>,</a:t>
            </a:r>
            <a:r>
              <a:rPr lang="ko-KR" altLang="en-US" sz="2400" b="1" dirty="0"/>
              <a:t> 장항 </a:t>
            </a:r>
            <a:r>
              <a:rPr lang="en-US" altLang="ko-KR" sz="2400" b="1" dirty="0"/>
              <a:t>A-1</a:t>
            </a:r>
            <a:endParaRPr lang="ko-KR" altLang="en-US" sz="2400" b="1" dirty="0"/>
          </a:p>
        </p:txBody>
      </p:sp>
      <p:sp>
        <p:nvSpPr>
          <p:cNvPr id="14" name="텍스트 개체 틀 2">
            <a:extLst>
              <a:ext uri="{FF2B5EF4-FFF2-40B4-BE49-F238E27FC236}">
                <a16:creationId xmlns:a16="http://schemas.microsoft.com/office/drawing/2014/main" id="{93F1BD8D-9ED6-47DB-9ACB-33C8FC944672}"/>
              </a:ext>
            </a:extLst>
          </p:cNvPr>
          <p:cNvSpPr txBox="1">
            <a:spLocks/>
          </p:cNvSpPr>
          <p:nvPr/>
        </p:nvSpPr>
        <p:spPr>
          <a:xfrm>
            <a:off x="620712" y="795338"/>
            <a:ext cx="5475288" cy="46355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marL="0" indent="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dirty="0"/>
              <a:t>금강볼링센터 앞 </a:t>
            </a:r>
            <a:r>
              <a:rPr lang="en-US" altLang="ko-KR" dirty="0"/>
              <a:t>08:25</a:t>
            </a:r>
            <a:endParaRPr lang="ko-KR" altLang="en-US" dirty="0"/>
          </a:p>
        </p:txBody>
      </p:sp>
      <p:sp>
        <p:nvSpPr>
          <p:cNvPr id="11" name="텍스트 개체 틀 2">
            <a:extLst>
              <a:ext uri="{FF2B5EF4-FFF2-40B4-BE49-F238E27FC236}">
                <a16:creationId xmlns:a16="http://schemas.microsoft.com/office/drawing/2014/main" id="{08DC82F9-7815-4767-96C6-A06DA6294659}"/>
              </a:ext>
            </a:extLst>
          </p:cNvPr>
          <p:cNvSpPr txBox="1">
            <a:spLocks/>
          </p:cNvSpPr>
          <p:nvPr/>
        </p:nvSpPr>
        <p:spPr>
          <a:xfrm>
            <a:off x="6537770" y="795338"/>
            <a:ext cx="5475288" cy="46355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marL="0" indent="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dirty="0"/>
              <a:t>장항읍 행정복지센터 승강장 </a:t>
            </a:r>
            <a:r>
              <a:rPr lang="en-US" altLang="ko-KR" dirty="0"/>
              <a:t>08:28</a:t>
            </a:r>
            <a:endParaRPr lang="ko-KR" altLang="en-US" dirty="0"/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id="{17D264B2-C320-4482-91BC-91240D094D4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0712" y="1576625"/>
            <a:ext cx="5173506" cy="4638676"/>
          </a:xfrm>
          <a:prstGeom prst="rect">
            <a:avLst/>
          </a:prstGeom>
        </p:spPr>
      </p:pic>
      <p:sp>
        <p:nvSpPr>
          <p:cNvPr id="16" name="타원 15">
            <a:extLst>
              <a:ext uri="{FF2B5EF4-FFF2-40B4-BE49-F238E27FC236}">
                <a16:creationId xmlns:a16="http://schemas.microsoft.com/office/drawing/2014/main" id="{CB6DA18F-18F4-4C81-A051-906234B5C515}"/>
              </a:ext>
            </a:extLst>
          </p:cNvPr>
          <p:cNvSpPr/>
          <p:nvPr/>
        </p:nvSpPr>
        <p:spPr>
          <a:xfrm>
            <a:off x="2565287" y="3968387"/>
            <a:ext cx="216342" cy="218598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pic>
        <p:nvPicPr>
          <p:cNvPr id="6" name="그림 5">
            <a:extLst>
              <a:ext uri="{FF2B5EF4-FFF2-40B4-BE49-F238E27FC236}">
                <a16:creationId xmlns:a16="http://schemas.microsoft.com/office/drawing/2014/main" id="{F26C11C8-2FCF-47AE-B9CF-857E1029A0D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75437" y="1576625"/>
            <a:ext cx="4994479" cy="4638676"/>
          </a:xfrm>
          <a:prstGeom prst="rect">
            <a:avLst/>
          </a:prstGeom>
        </p:spPr>
      </p:pic>
      <p:sp>
        <p:nvSpPr>
          <p:cNvPr id="21" name="타원 20">
            <a:extLst>
              <a:ext uri="{FF2B5EF4-FFF2-40B4-BE49-F238E27FC236}">
                <a16:creationId xmlns:a16="http://schemas.microsoft.com/office/drawing/2014/main" id="{11E9DD83-D1FD-4C50-839F-CB096C048BDD}"/>
              </a:ext>
            </a:extLst>
          </p:cNvPr>
          <p:cNvSpPr/>
          <p:nvPr/>
        </p:nvSpPr>
        <p:spPr>
          <a:xfrm>
            <a:off x="9059072" y="3576185"/>
            <a:ext cx="216342" cy="218598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3" name="슬라이드 번호 개체 틀 2">
            <a:extLst>
              <a:ext uri="{FF2B5EF4-FFF2-40B4-BE49-F238E27FC236}">
                <a16:creationId xmlns:a16="http://schemas.microsoft.com/office/drawing/2014/main" id="{25691BA9-85A1-4A6A-BBEE-384C566D8A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9F5F01-F4B8-460F-819A-63648A8CD0A5}" type="slidenum">
              <a:rPr lang="ko-KR" altLang="en-US" smtClean="0"/>
              <a:t>50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947027789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2E29AE47-2A88-4EEF-8D0E-56A4E1D1C5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4938" y="136526"/>
            <a:ext cx="2141918" cy="463550"/>
          </a:xfrm>
        </p:spPr>
        <p:txBody>
          <a:bodyPr>
            <a:normAutofit fontScale="90000"/>
          </a:bodyPr>
          <a:lstStyle/>
          <a:p>
            <a:r>
              <a:rPr lang="ko-KR" altLang="en-US" sz="2400" b="1" dirty="0"/>
              <a:t>서천</a:t>
            </a:r>
            <a:r>
              <a:rPr lang="en-US" altLang="ko-KR" sz="2400" b="1" dirty="0"/>
              <a:t>,</a:t>
            </a:r>
            <a:r>
              <a:rPr lang="ko-KR" altLang="en-US" sz="2400" b="1" dirty="0"/>
              <a:t> 장항 </a:t>
            </a:r>
            <a:r>
              <a:rPr lang="en-US" altLang="ko-KR" sz="2400" b="1" dirty="0"/>
              <a:t>A-1</a:t>
            </a:r>
            <a:endParaRPr lang="ko-KR" altLang="en-US" sz="2400" b="1" dirty="0"/>
          </a:p>
        </p:txBody>
      </p:sp>
      <p:sp>
        <p:nvSpPr>
          <p:cNvPr id="14" name="텍스트 개체 틀 2">
            <a:extLst>
              <a:ext uri="{FF2B5EF4-FFF2-40B4-BE49-F238E27FC236}">
                <a16:creationId xmlns:a16="http://schemas.microsoft.com/office/drawing/2014/main" id="{93F1BD8D-9ED6-47DB-9ACB-33C8FC944672}"/>
              </a:ext>
            </a:extLst>
          </p:cNvPr>
          <p:cNvSpPr txBox="1">
            <a:spLocks/>
          </p:cNvSpPr>
          <p:nvPr/>
        </p:nvSpPr>
        <p:spPr>
          <a:xfrm>
            <a:off x="620712" y="795338"/>
            <a:ext cx="5475288" cy="46355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marL="0" indent="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dirty="0"/>
              <a:t>휴먼시아 아파트 승강장 </a:t>
            </a:r>
            <a:r>
              <a:rPr lang="en-US" altLang="ko-KR" dirty="0"/>
              <a:t>08:31</a:t>
            </a:r>
            <a:endParaRPr lang="ko-KR" altLang="en-US" dirty="0"/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20B3ECAA-55A4-4FFE-B632-5B4BBA8A7FB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0712" y="1368424"/>
            <a:ext cx="5282147" cy="4570649"/>
          </a:xfrm>
          <a:prstGeom prst="rect">
            <a:avLst/>
          </a:prstGeom>
        </p:spPr>
      </p:pic>
      <p:sp>
        <p:nvSpPr>
          <p:cNvPr id="16" name="타원 15">
            <a:extLst>
              <a:ext uri="{FF2B5EF4-FFF2-40B4-BE49-F238E27FC236}">
                <a16:creationId xmlns:a16="http://schemas.microsoft.com/office/drawing/2014/main" id="{CB6DA18F-18F4-4C81-A051-906234B5C515}"/>
              </a:ext>
            </a:extLst>
          </p:cNvPr>
          <p:cNvSpPr/>
          <p:nvPr/>
        </p:nvSpPr>
        <p:spPr>
          <a:xfrm>
            <a:off x="2698396" y="3465212"/>
            <a:ext cx="216342" cy="218598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5036B52A-7EB4-4F08-80DC-E6125D6486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9F5F01-F4B8-460F-819A-63648A8CD0A5}" type="slidenum">
              <a:rPr lang="ko-KR" altLang="en-US" smtClean="0"/>
              <a:t>51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97655234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2E29AE47-2A88-4EEF-8D0E-56A4E1D1C5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4938" y="136526"/>
            <a:ext cx="2141918" cy="463550"/>
          </a:xfrm>
        </p:spPr>
        <p:txBody>
          <a:bodyPr>
            <a:normAutofit/>
          </a:bodyPr>
          <a:lstStyle/>
          <a:p>
            <a:r>
              <a:rPr lang="ko-KR" altLang="en-US" sz="2400" b="1" dirty="0"/>
              <a:t>군산셔틀</a:t>
            </a:r>
          </a:p>
        </p:txBody>
      </p:sp>
      <p:sp>
        <p:nvSpPr>
          <p:cNvPr id="14" name="텍스트 개체 틀 2">
            <a:extLst>
              <a:ext uri="{FF2B5EF4-FFF2-40B4-BE49-F238E27FC236}">
                <a16:creationId xmlns:a16="http://schemas.microsoft.com/office/drawing/2014/main" id="{93F1BD8D-9ED6-47DB-9ACB-33C8FC944672}"/>
              </a:ext>
            </a:extLst>
          </p:cNvPr>
          <p:cNvSpPr txBox="1">
            <a:spLocks/>
          </p:cNvSpPr>
          <p:nvPr/>
        </p:nvSpPr>
        <p:spPr>
          <a:xfrm>
            <a:off x="620712" y="795338"/>
            <a:ext cx="5475288" cy="46355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marL="0" indent="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dirty="0" err="1"/>
              <a:t>조촌동</a:t>
            </a:r>
            <a:r>
              <a:rPr lang="ko-KR" altLang="en-US" dirty="0"/>
              <a:t> </a:t>
            </a:r>
            <a:r>
              <a:rPr lang="ko-KR" altLang="en-US" dirty="0" err="1"/>
              <a:t>키움병원</a:t>
            </a:r>
            <a:r>
              <a:rPr lang="ko-KR" altLang="en-US" dirty="0"/>
              <a:t> 승강장 </a:t>
            </a:r>
            <a:r>
              <a:rPr lang="en-US" altLang="ko-KR" dirty="0"/>
              <a:t>08:10</a:t>
            </a:r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5036B52A-7EB4-4F08-80DC-E6125D6486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9F5F01-F4B8-460F-819A-63648A8CD0A5}" type="slidenum">
              <a:rPr lang="ko-KR" altLang="en-US" smtClean="0"/>
              <a:t>52</a:t>
            </a:fld>
            <a:endParaRPr lang="ko-KR" altLang="en-US" dirty="0"/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7EB457D4-6E83-4539-BB48-DD972DF3101F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pic>
        <p:nvPicPr>
          <p:cNvPr id="1025" name="_x447878184" descr="EMB00000998250b">
            <a:extLst>
              <a:ext uri="{FF2B5EF4-FFF2-40B4-BE49-F238E27FC236}">
                <a16:creationId xmlns:a16="http://schemas.microsoft.com/office/drawing/2014/main" id="{DEF55191-8E33-4BF5-A759-506BB98872B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0712" y="1454150"/>
            <a:ext cx="5192859" cy="45091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텍스트 개체 틀 2">
            <a:extLst>
              <a:ext uri="{FF2B5EF4-FFF2-40B4-BE49-F238E27FC236}">
                <a16:creationId xmlns:a16="http://schemas.microsoft.com/office/drawing/2014/main" id="{B480785D-03ED-4650-9874-7BA523E9F6CE}"/>
              </a:ext>
            </a:extLst>
          </p:cNvPr>
          <p:cNvSpPr txBox="1">
            <a:spLocks/>
          </p:cNvSpPr>
          <p:nvPr/>
        </p:nvSpPr>
        <p:spPr>
          <a:xfrm>
            <a:off x="6660860" y="848294"/>
            <a:ext cx="4788789" cy="46355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marL="0" indent="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dirty="0" err="1"/>
              <a:t>동군산병원</a:t>
            </a:r>
            <a:r>
              <a:rPr lang="ko-KR" altLang="en-US" dirty="0"/>
              <a:t> 건너편 승강장 </a:t>
            </a:r>
            <a:r>
              <a:rPr lang="en-US" altLang="ko-KR" dirty="0"/>
              <a:t>08:12</a:t>
            </a:r>
            <a:endParaRPr lang="ko-KR" altLang="en-US" dirty="0"/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A4838E73-0134-4EC9-9C84-D59EAB12D24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78431" y="931177"/>
            <a:ext cx="20526794" cy="6775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pic>
        <p:nvPicPr>
          <p:cNvPr id="1027" name="_x447877464" descr="EMB00000998250c">
            <a:extLst>
              <a:ext uri="{FF2B5EF4-FFF2-40B4-BE49-F238E27FC236}">
                <a16:creationId xmlns:a16="http://schemas.microsoft.com/office/drawing/2014/main" id="{17427420-DBD1-4676-98AD-107846A1D2B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8431" y="1388378"/>
            <a:ext cx="5115662" cy="50247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91681513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2E29AE47-2A88-4EEF-8D0E-56A4E1D1C5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4938" y="136526"/>
            <a:ext cx="2141918" cy="463550"/>
          </a:xfrm>
        </p:spPr>
        <p:txBody>
          <a:bodyPr>
            <a:normAutofit/>
          </a:bodyPr>
          <a:lstStyle/>
          <a:p>
            <a:r>
              <a:rPr lang="ko-KR" altLang="en-US" sz="2400" b="1" dirty="0"/>
              <a:t>군산셔틀</a:t>
            </a:r>
          </a:p>
        </p:txBody>
      </p:sp>
      <p:sp>
        <p:nvSpPr>
          <p:cNvPr id="14" name="텍스트 개체 틀 2">
            <a:extLst>
              <a:ext uri="{FF2B5EF4-FFF2-40B4-BE49-F238E27FC236}">
                <a16:creationId xmlns:a16="http://schemas.microsoft.com/office/drawing/2014/main" id="{93F1BD8D-9ED6-47DB-9ACB-33C8FC944672}"/>
              </a:ext>
            </a:extLst>
          </p:cNvPr>
          <p:cNvSpPr txBox="1">
            <a:spLocks/>
          </p:cNvSpPr>
          <p:nvPr/>
        </p:nvSpPr>
        <p:spPr>
          <a:xfrm>
            <a:off x="577983" y="851780"/>
            <a:ext cx="4788789" cy="814216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85000" lnSpcReduction="10000"/>
          </a:bodyPr>
          <a:lstStyle>
            <a:lvl1pPr marL="0" indent="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3100" dirty="0"/>
              <a:t>시외버스터미널 건너편 </a:t>
            </a:r>
            <a:r>
              <a:rPr lang="en-US" altLang="ko-KR" sz="3100" dirty="0"/>
              <a:t>08:20</a:t>
            </a:r>
          </a:p>
          <a:p>
            <a:r>
              <a:rPr lang="en-US" altLang="ko-KR" dirty="0"/>
              <a:t>(</a:t>
            </a:r>
            <a:r>
              <a:rPr lang="ko-KR" altLang="en-US" dirty="0"/>
              <a:t>군산대학교 버스승강장 </a:t>
            </a:r>
            <a:r>
              <a:rPr lang="ko-KR" altLang="en-US" dirty="0" err="1"/>
              <a:t>표시판</a:t>
            </a:r>
            <a:r>
              <a:rPr lang="en-US" altLang="ko-KR" dirty="0"/>
              <a:t>)</a:t>
            </a:r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5036B52A-7EB4-4F08-80DC-E6125D6486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9F5F01-F4B8-460F-819A-63648A8CD0A5}" type="slidenum">
              <a:rPr lang="ko-KR" altLang="en-US" smtClean="0"/>
              <a:t>53</a:t>
            </a:fld>
            <a:endParaRPr lang="ko-KR" altLang="en-US" dirty="0"/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7EB457D4-6E83-4539-BB48-DD972DF3101F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9" name="텍스트 개체 틀 2">
            <a:extLst>
              <a:ext uri="{FF2B5EF4-FFF2-40B4-BE49-F238E27FC236}">
                <a16:creationId xmlns:a16="http://schemas.microsoft.com/office/drawing/2014/main" id="{B480785D-03ED-4650-9874-7BA523E9F6CE}"/>
              </a:ext>
            </a:extLst>
          </p:cNvPr>
          <p:cNvSpPr txBox="1">
            <a:spLocks/>
          </p:cNvSpPr>
          <p:nvPr/>
        </p:nvSpPr>
        <p:spPr>
          <a:xfrm>
            <a:off x="6688510" y="818176"/>
            <a:ext cx="4788789" cy="46355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marL="0" indent="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dirty="0" err="1"/>
              <a:t>세영리첼</a:t>
            </a:r>
            <a:r>
              <a:rPr lang="ko-KR" altLang="en-US" dirty="0"/>
              <a:t> 뒤 건너편 승강장 </a:t>
            </a:r>
            <a:r>
              <a:rPr lang="en-US" altLang="ko-KR" dirty="0"/>
              <a:t>08:25</a:t>
            </a:r>
            <a:endParaRPr lang="ko-KR" altLang="en-US" dirty="0"/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A4838E73-0134-4EC9-9C84-D59EAB12D24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78431" y="931177"/>
            <a:ext cx="20526794" cy="6775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D18A8B10-B6AE-4F9E-9CAA-ED3ECF4BF460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7983" y="1510591"/>
            <a:ext cx="19763798" cy="7305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pic>
        <p:nvPicPr>
          <p:cNvPr id="2049" name="_x447877536" descr="EMB00000998250d">
            <a:extLst>
              <a:ext uri="{FF2B5EF4-FFF2-40B4-BE49-F238E27FC236}">
                <a16:creationId xmlns:a16="http://schemas.microsoft.com/office/drawing/2014/main" id="{75C01872-C39B-4C62-8382-C55C48F1062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7983" y="1967792"/>
            <a:ext cx="4925509" cy="4452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4">
            <a:extLst>
              <a:ext uri="{FF2B5EF4-FFF2-40B4-BE49-F238E27FC236}">
                <a16:creationId xmlns:a16="http://schemas.microsoft.com/office/drawing/2014/main" id="{7824BC0E-1F7E-4DE9-94A1-C02680F22E2A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pic>
        <p:nvPicPr>
          <p:cNvPr id="2051" name="_x447879984" descr="EMB00000998250e">
            <a:extLst>
              <a:ext uri="{FF2B5EF4-FFF2-40B4-BE49-F238E27FC236}">
                <a16:creationId xmlns:a16="http://schemas.microsoft.com/office/drawing/2014/main" id="{F35C4C0C-2283-4AAD-9174-3F02DD4EE93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88510" y="1917699"/>
            <a:ext cx="4785646" cy="44731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82707457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2E29AE47-2A88-4EEF-8D0E-56A4E1D1C5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4938" y="136526"/>
            <a:ext cx="2141918" cy="463550"/>
          </a:xfrm>
        </p:spPr>
        <p:txBody>
          <a:bodyPr>
            <a:normAutofit/>
          </a:bodyPr>
          <a:lstStyle/>
          <a:p>
            <a:r>
              <a:rPr lang="ko-KR" altLang="en-US" sz="2400" b="1" dirty="0"/>
              <a:t>군산셔틀</a:t>
            </a:r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5036B52A-7EB4-4F08-80DC-E6125D6486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9F5F01-F4B8-460F-819A-63648A8CD0A5}" type="slidenum">
              <a:rPr lang="ko-KR" altLang="en-US" smtClean="0"/>
              <a:t>54</a:t>
            </a:fld>
            <a:endParaRPr lang="ko-KR" altLang="en-US" dirty="0"/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7EB457D4-6E83-4539-BB48-DD972DF3101F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9" name="텍스트 개체 틀 2">
            <a:extLst>
              <a:ext uri="{FF2B5EF4-FFF2-40B4-BE49-F238E27FC236}">
                <a16:creationId xmlns:a16="http://schemas.microsoft.com/office/drawing/2014/main" id="{B480785D-03ED-4650-9874-7BA523E9F6CE}"/>
              </a:ext>
            </a:extLst>
          </p:cNvPr>
          <p:cNvSpPr txBox="1">
            <a:spLocks/>
          </p:cNvSpPr>
          <p:nvPr/>
        </p:nvSpPr>
        <p:spPr>
          <a:xfrm>
            <a:off x="7230281" y="989109"/>
            <a:ext cx="4788789" cy="46355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marL="0" indent="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dirty="0" err="1"/>
              <a:t>상무초밥</a:t>
            </a:r>
            <a:r>
              <a:rPr lang="ko-KR" altLang="en-US" dirty="0"/>
              <a:t> 앞 승강장 </a:t>
            </a:r>
            <a:r>
              <a:rPr lang="en-US" altLang="ko-KR" dirty="0"/>
              <a:t>08:34</a:t>
            </a:r>
            <a:endParaRPr lang="ko-KR" altLang="en-US" dirty="0"/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A4838E73-0134-4EC9-9C84-D59EAB12D24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78431" y="931177"/>
            <a:ext cx="20526794" cy="6775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D18A8B10-B6AE-4F9E-9CAA-ED3ECF4BF460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7983" y="1510591"/>
            <a:ext cx="19763798" cy="7305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7824BC0E-1F7E-4DE9-94A1-C02680F22E2A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13" name="텍스트 개체 틀 2">
            <a:extLst>
              <a:ext uri="{FF2B5EF4-FFF2-40B4-BE49-F238E27FC236}">
                <a16:creationId xmlns:a16="http://schemas.microsoft.com/office/drawing/2014/main" id="{F504B175-50AB-47D4-AC73-42ACB61BD3E7}"/>
              </a:ext>
            </a:extLst>
          </p:cNvPr>
          <p:cNvSpPr txBox="1">
            <a:spLocks/>
          </p:cNvSpPr>
          <p:nvPr/>
        </p:nvSpPr>
        <p:spPr>
          <a:xfrm>
            <a:off x="493282" y="823558"/>
            <a:ext cx="4788789" cy="46355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marL="0" indent="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dirty="0"/>
              <a:t>롯데마트 건너편 승강장 </a:t>
            </a:r>
            <a:r>
              <a:rPr lang="en-US" altLang="ko-KR" dirty="0"/>
              <a:t>08:31</a:t>
            </a:r>
            <a:endParaRPr lang="ko-KR" altLang="en-US" dirty="0"/>
          </a:p>
        </p:txBody>
      </p:sp>
      <p:sp>
        <p:nvSpPr>
          <p:cNvPr id="15" name="텍스트 개체 틀 2">
            <a:extLst>
              <a:ext uri="{FF2B5EF4-FFF2-40B4-BE49-F238E27FC236}">
                <a16:creationId xmlns:a16="http://schemas.microsoft.com/office/drawing/2014/main" id="{03E384A2-B275-458E-B423-510890CC82C7}"/>
              </a:ext>
            </a:extLst>
          </p:cNvPr>
          <p:cNvSpPr txBox="1">
            <a:spLocks/>
          </p:cNvSpPr>
          <p:nvPr/>
        </p:nvSpPr>
        <p:spPr>
          <a:xfrm>
            <a:off x="493281" y="1258888"/>
            <a:ext cx="4788789" cy="46355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marL="0" indent="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dirty="0"/>
              <a:t>(</a:t>
            </a:r>
            <a:r>
              <a:rPr lang="ko-KR" altLang="en-US" dirty="0"/>
              <a:t>노스페이스 앞</a:t>
            </a:r>
            <a:r>
              <a:rPr lang="en-US" altLang="ko-KR" dirty="0"/>
              <a:t>)</a:t>
            </a:r>
            <a:endParaRPr lang="ko-KR" altLang="en-US" dirty="0"/>
          </a:p>
        </p:txBody>
      </p:sp>
      <p:sp>
        <p:nvSpPr>
          <p:cNvPr id="8" name="Rectangle 2">
            <a:extLst>
              <a:ext uri="{FF2B5EF4-FFF2-40B4-BE49-F238E27FC236}">
                <a16:creationId xmlns:a16="http://schemas.microsoft.com/office/drawing/2014/main" id="{8C0577F6-D6EB-44FC-941D-5B05A2179E40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pic>
        <p:nvPicPr>
          <p:cNvPr id="3073" name="_x447879120" descr="EMB00000998250f">
            <a:extLst>
              <a:ext uri="{FF2B5EF4-FFF2-40B4-BE49-F238E27FC236}">
                <a16:creationId xmlns:a16="http://schemas.microsoft.com/office/drawing/2014/main" id="{2676595E-553E-42F1-96C8-9285C6378BC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943" t="8064" b="11034"/>
          <a:stretch>
            <a:fillRect/>
          </a:stretch>
        </p:blipFill>
        <p:spPr bwMode="auto">
          <a:xfrm>
            <a:off x="493281" y="1866522"/>
            <a:ext cx="5397189" cy="32690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Rectangle 4">
            <a:extLst>
              <a:ext uri="{FF2B5EF4-FFF2-40B4-BE49-F238E27FC236}">
                <a16:creationId xmlns:a16="http://schemas.microsoft.com/office/drawing/2014/main" id="{DC36EF87-72A4-4449-B9F2-EDEEEEB814C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93905" y="1394727"/>
            <a:ext cx="19183053" cy="7953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pic>
        <p:nvPicPr>
          <p:cNvPr id="3075" name="_x447879840" descr="EMB000009982510">
            <a:extLst>
              <a:ext uri="{FF2B5EF4-FFF2-40B4-BE49-F238E27FC236}">
                <a16:creationId xmlns:a16="http://schemas.microsoft.com/office/drawing/2014/main" id="{E6D44286-3145-471A-AFBA-93B0A195CC8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034" r="3563" b="4037"/>
          <a:stretch>
            <a:fillRect/>
          </a:stretch>
        </p:blipFill>
        <p:spPr bwMode="auto">
          <a:xfrm>
            <a:off x="6793905" y="1851927"/>
            <a:ext cx="5225165" cy="33610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00565563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2E29AE47-2A88-4EEF-8D0E-56A4E1D1C5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4938" y="136526"/>
            <a:ext cx="2141918" cy="463550"/>
          </a:xfrm>
        </p:spPr>
        <p:txBody>
          <a:bodyPr>
            <a:normAutofit/>
          </a:bodyPr>
          <a:lstStyle/>
          <a:p>
            <a:r>
              <a:rPr lang="ko-KR" altLang="en-US" sz="2400" b="1" dirty="0"/>
              <a:t>군산셔틀</a:t>
            </a:r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5036B52A-7EB4-4F08-80DC-E6125D6486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9F5F01-F4B8-460F-819A-63648A8CD0A5}" type="slidenum">
              <a:rPr lang="ko-KR" altLang="en-US" smtClean="0"/>
              <a:t>55</a:t>
            </a:fld>
            <a:endParaRPr lang="ko-KR" altLang="en-US" dirty="0"/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7EB457D4-6E83-4539-BB48-DD972DF3101F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A4838E73-0134-4EC9-9C84-D59EAB12D24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78431" y="931177"/>
            <a:ext cx="20526794" cy="6775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D18A8B10-B6AE-4F9E-9CAA-ED3ECF4BF460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7983" y="1510591"/>
            <a:ext cx="19763798" cy="7305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7824BC0E-1F7E-4DE9-94A1-C02680F22E2A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13" name="텍스트 개체 틀 2">
            <a:extLst>
              <a:ext uri="{FF2B5EF4-FFF2-40B4-BE49-F238E27FC236}">
                <a16:creationId xmlns:a16="http://schemas.microsoft.com/office/drawing/2014/main" id="{F504B175-50AB-47D4-AC73-42ACB61BD3E7}"/>
              </a:ext>
            </a:extLst>
          </p:cNvPr>
          <p:cNvSpPr txBox="1">
            <a:spLocks/>
          </p:cNvSpPr>
          <p:nvPr/>
        </p:nvSpPr>
        <p:spPr>
          <a:xfrm>
            <a:off x="493282" y="823558"/>
            <a:ext cx="4788789" cy="46355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marL="0" indent="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dirty="0"/>
              <a:t>구</a:t>
            </a:r>
            <a:r>
              <a:rPr lang="en-US" altLang="ko-KR" dirty="0"/>
              <a:t>)</a:t>
            </a:r>
            <a:r>
              <a:rPr lang="ko-KR" altLang="en-US" dirty="0"/>
              <a:t>보건소사거리 </a:t>
            </a:r>
            <a:r>
              <a:rPr lang="en-US" altLang="ko-KR" dirty="0"/>
              <a:t>08:39</a:t>
            </a:r>
            <a:endParaRPr lang="ko-KR" altLang="en-US" dirty="0"/>
          </a:p>
        </p:txBody>
      </p:sp>
      <p:sp>
        <p:nvSpPr>
          <p:cNvPr id="8" name="Rectangle 2">
            <a:extLst>
              <a:ext uri="{FF2B5EF4-FFF2-40B4-BE49-F238E27FC236}">
                <a16:creationId xmlns:a16="http://schemas.microsoft.com/office/drawing/2014/main" id="{8C0577F6-D6EB-44FC-941D-5B05A2179E40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10" name="Rectangle 4">
            <a:extLst>
              <a:ext uri="{FF2B5EF4-FFF2-40B4-BE49-F238E27FC236}">
                <a16:creationId xmlns:a16="http://schemas.microsoft.com/office/drawing/2014/main" id="{DC36EF87-72A4-4449-B9F2-EDEEEEB814C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93905" y="1394727"/>
            <a:ext cx="19183053" cy="7953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11" name="Rectangle 2">
            <a:extLst>
              <a:ext uri="{FF2B5EF4-FFF2-40B4-BE49-F238E27FC236}">
                <a16:creationId xmlns:a16="http://schemas.microsoft.com/office/drawing/2014/main" id="{3C05A062-B102-4858-B951-5F90940E993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0168" y="1196266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pic>
        <p:nvPicPr>
          <p:cNvPr id="4097" name="_x447864648" descr="EMB000009982511">
            <a:extLst>
              <a:ext uri="{FF2B5EF4-FFF2-40B4-BE49-F238E27FC236}">
                <a16:creationId xmlns:a16="http://schemas.microsoft.com/office/drawing/2014/main" id="{ADE9D6A8-AD2D-4BEE-8CDD-7FD002ADFA3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0168" y="1653466"/>
            <a:ext cx="6205538" cy="3844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5728337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2E29AE47-2A88-4EEF-8D0E-56A4E1D1C5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4937" y="136526"/>
            <a:ext cx="2048089" cy="463550"/>
          </a:xfrm>
        </p:spPr>
        <p:txBody>
          <a:bodyPr>
            <a:normAutofit/>
          </a:bodyPr>
          <a:lstStyle/>
          <a:p>
            <a:r>
              <a:rPr lang="ko-KR" altLang="en-US" sz="2400" b="1" dirty="0"/>
              <a:t>전주 </a:t>
            </a:r>
            <a:r>
              <a:rPr lang="en-US" altLang="ko-KR" sz="2400" b="1" dirty="0"/>
              <a:t>4</a:t>
            </a:r>
            <a:endParaRPr lang="ko-KR" altLang="en-US" sz="2400" b="1" dirty="0"/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0D1A0A89-7CDD-4895-9916-FCE674D994F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521042" y="795338"/>
            <a:ext cx="5475287" cy="463550"/>
          </a:xfrm>
        </p:spPr>
        <p:txBody>
          <a:bodyPr/>
          <a:lstStyle/>
          <a:p>
            <a:r>
              <a:rPr lang="ko-KR" altLang="en-US" dirty="0" err="1"/>
              <a:t>송천롯데마트맥스</a:t>
            </a:r>
            <a:r>
              <a:rPr lang="ko-KR" altLang="en-US" dirty="0"/>
              <a:t> 앞 </a:t>
            </a:r>
            <a:r>
              <a:rPr lang="en-US" altLang="ko-KR" dirty="0"/>
              <a:t>07:58</a:t>
            </a:r>
            <a:endParaRPr lang="ko-KR" altLang="en-US" dirty="0"/>
          </a:p>
        </p:txBody>
      </p:sp>
      <p:pic>
        <p:nvPicPr>
          <p:cNvPr id="6" name="내용 개체 틀 8">
            <a:extLst>
              <a:ext uri="{FF2B5EF4-FFF2-40B4-BE49-F238E27FC236}">
                <a16:creationId xmlns:a16="http://schemas.microsoft.com/office/drawing/2014/main" id="{3A91F72F-A492-4D75-8158-99497214176B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521042" y="1929183"/>
            <a:ext cx="5157787" cy="3600060"/>
          </a:xfrm>
          <a:prstGeom prst="rect">
            <a:avLst/>
          </a:prstGeom>
        </p:spPr>
      </p:pic>
      <p:sp>
        <p:nvSpPr>
          <p:cNvPr id="8" name="타원 7">
            <a:extLst>
              <a:ext uri="{FF2B5EF4-FFF2-40B4-BE49-F238E27FC236}">
                <a16:creationId xmlns:a16="http://schemas.microsoft.com/office/drawing/2014/main" id="{BEA30FE1-9DF5-4626-B582-D40C2517BF81}"/>
              </a:ext>
            </a:extLst>
          </p:cNvPr>
          <p:cNvSpPr/>
          <p:nvPr/>
        </p:nvSpPr>
        <p:spPr>
          <a:xfrm>
            <a:off x="3150514" y="3456576"/>
            <a:ext cx="216342" cy="218598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7E97A46E-C8D0-47F6-A36E-94688FA9B5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F2A4A9-7997-4532-BEA3-0A3C5C5F13EA}" type="slidenum">
              <a:rPr lang="ko-KR" altLang="en-US" smtClean="0"/>
              <a:t>6</a:t>
            </a:fld>
            <a:endParaRPr lang="ko-KR" altLang="en-US" dirty="0"/>
          </a:p>
        </p:txBody>
      </p:sp>
      <p:sp>
        <p:nvSpPr>
          <p:cNvPr id="15" name="텍스트 개체 틀 4">
            <a:extLst>
              <a:ext uri="{FF2B5EF4-FFF2-40B4-BE49-F238E27FC236}">
                <a16:creationId xmlns:a16="http://schemas.microsoft.com/office/drawing/2014/main" id="{260C1C3C-897E-4396-B3D4-BA1707CE0FCE}"/>
              </a:ext>
            </a:extLst>
          </p:cNvPr>
          <p:cNvSpPr txBox="1">
            <a:spLocks/>
          </p:cNvSpPr>
          <p:nvPr/>
        </p:nvSpPr>
        <p:spPr>
          <a:xfrm>
            <a:off x="6246811" y="758207"/>
            <a:ext cx="5475287" cy="46355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marL="0" indent="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/>
              <a:t>송천우체국 솔내고 앞 </a:t>
            </a:r>
            <a:r>
              <a:rPr lang="en-US" altLang="ko-KR"/>
              <a:t>08:00</a:t>
            </a:r>
            <a:endParaRPr lang="ko-KR" altLang="en-US" dirty="0"/>
          </a:p>
        </p:txBody>
      </p:sp>
      <p:pic>
        <p:nvPicPr>
          <p:cNvPr id="16" name="내용 개체 틀 11">
            <a:extLst>
              <a:ext uri="{FF2B5EF4-FFF2-40B4-BE49-F238E27FC236}">
                <a16:creationId xmlns:a16="http://schemas.microsoft.com/office/drawing/2014/main" id="{156A16E4-7054-4C53-85CB-0065920121DE}"/>
              </a:ext>
            </a:extLst>
          </p:cNvPr>
          <p:cNvPicPr>
            <a:picLocks noGrp="1" noChangeAspect="1"/>
          </p:cNvPicPr>
          <p:nvPr>
            <p:ph sz="quarter" idx="4"/>
          </p:nvPr>
        </p:nvPicPr>
        <p:blipFill>
          <a:blip r:embed="rId3"/>
          <a:stretch>
            <a:fillRect/>
          </a:stretch>
        </p:blipFill>
        <p:spPr>
          <a:xfrm>
            <a:off x="6170612" y="1929183"/>
            <a:ext cx="5183188" cy="3600060"/>
          </a:xfrm>
          <a:prstGeom prst="rect">
            <a:avLst/>
          </a:prstGeom>
        </p:spPr>
      </p:pic>
      <p:sp>
        <p:nvSpPr>
          <p:cNvPr id="17" name="타원 16">
            <a:extLst>
              <a:ext uri="{FF2B5EF4-FFF2-40B4-BE49-F238E27FC236}">
                <a16:creationId xmlns:a16="http://schemas.microsoft.com/office/drawing/2014/main" id="{CE26E4CF-FCF0-4D6D-9F5B-3BE09A20354B}"/>
              </a:ext>
            </a:extLst>
          </p:cNvPr>
          <p:cNvSpPr/>
          <p:nvPr/>
        </p:nvSpPr>
        <p:spPr>
          <a:xfrm>
            <a:off x="8725764" y="3463911"/>
            <a:ext cx="216342" cy="218598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24594494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2E29AE47-2A88-4EEF-8D0E-56A4E1D1C5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4937" y="136526"/>
            <a:ext cx="2048089" cy="463550"/>
          </a:xfrm>
        </p:spPr>
        <p:txBody>
          <a:bodyPr>
            <a:normAutofit/>
          </a:bodyPr>
          <a:lstStyle/>
          <a:p>
            <a:r>
              <a:rPr lang="ko-KR" altLang="en-US" sz="2400" b="1" dirty="0"/>
              <a:t>전주 </a:t>
            </a:r>
            <a:r>
              <a:rPr lang="en-US" altLang="ko-KR" sz="2400" b="1" dirty="0"/>
              <a:t>4</a:t>
            </a:r>
            <a:endParaRPr lang="ko-KR" altLang="en-US" sz="2400" b="1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7E97A46E-C8D0-47F6-A36E-94688FA9B5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F2A4A9-7997-4532-BEA3-0A3C5C5F13EA}" type="slidenum">
              <a:rPr lang="ko-KR" altLang="en-US" smtClean="0"/>
              <a:t>7</a:t>
            </a:fld>
            <a:endParaRPr lang="ko-KR" altLang="en-US" dirty="0"/>
          </a:p>
        </p:txBody>
      </p:sp>
      <p:sp>
        <p:nvSpPr>
          <p:cNvPr id="12" name="텍스트 개체 틀 4">
            <a:extLst>
              <a:ext uri="{FF2B5EF4-FFF2-40B4-BE49-F238E27FC236}">
                <a16:creationId xmlns:a16="http://schemas.microsoft.com/office/drawing/2014/main" id="{A1F25807-067C-49D5-99F2-56AFE2E007DD}"/>
              </a:ext>
            </a:extLst>
          </p:cNvPr>
          <p:cNvSpPr txBox="1">
            <a:spLocks/>
          </p:cNvSpPr>
          <p:nvPr/>
        </p:nvSpPr>
        <p:spPr>
          <a:xfrm>
            <a:off x="527319" y="978287"/>
            <a:ext cx="5475287" cy="46355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marL="0" indent="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dirty="0"/>
              <a:t>메가월드 건너편 </a:t>
            </a:r>
            <a:r>
              <a:rPr lang="en-US" altLang="ko-KR" dirty="0"/>
              <a:t>LPG</a:t>
            </a:r>
            <a:r>
              <a:rPr lang="ko-KR" altLang="en-US" dirty="0"/>
              <a:t>충전소 </a:t>
            </a:r>
            <a:r>
              <a:rPr lang="en-US" altLang="ko-KR" dirty="0"/>
              <a:t>08:05</a:t>
            </a:r>
            <a:endParaRPr lang="ko-KR" altLang="en-US" dirty="0"/>
          </a:p>
        </p:txBody>
      </p:sp>
      <p:pic>
        <p:nvPicPr>
          <p:cNvPr id="13" name="내용 개체 틀 9">
            <a:extLst>
              <a:ext uri="{FF2B5EF4-FFF2-40B4-BE49-F238E27FC236}">
                <a16:creationId xmlns:a16="http://schemas.microsoft.com/office/drawing/2014/main" id="{11F8BE35-F426-42F5-BE82-CFC1D8D68FB5}"/>
              </a:ext>
            </a:extLst>
          </p:cNvPr>
          <p:cNvPicPr>
            <a:picLocks noGrp="1" noChangeAspect="1"/>
          </p:cNvPicPr>
          <p:nvPr>
            <p:ph sz="quarter" idx="4"/>
          </p:nvPr>
        </p:nvPicPr>
        <p:blipFill>
          <a:blip r:embed="rId2"/>
          <a:stretch>
            <a:fillRect/>
          </a:stretch>
        </p:blipFill>
        <p:spPr>
          <a:xfrm>
            <a:off x="527320" y="2134450"/>
            <a:ext cx="5475288" cy="3629685"/>
          </a:xfrm>
          <a:prstGeom prst="rect">
            <a:avLst/>
          </a:prstGeom>
        </p:spPr>
      </p:pic>
      <p:sp>
        <p:nvSpPr>
          <p:cNvPr id="14" name="타원 13">
            <a:extLst>
              <a:ext uri="{FF2B5EF4-FFF2-40B4-BE49-F238E27FC236}">
                <a16:creationId xmlns:a16="http://schemas.microsoft.com/office/drawing/2014/main" id="{B2023214-FE02-4120-B1A7-DF24294500E2}"/>
              </a:ext>
            </a:extLst>
          </p:cNvPr>
          <p:cNvSpPr/>
          <p:nvPr/>
        </p:nvSpPr>
        <p:spPr>
          <a:xfrm>
            <a:off x="3223855" y="3775683"/>
            <a:ext cx="216342" cy="218598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48899377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2E29AE47-2A88-4EEF-8D0E-56A4E1D1C5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4938" y="136526"/>
            <a:ext cx="1560512" cy="463550"/>
          </a:xfrm>
        </p:spPr>
        <p:txBody>
          <a:bodyPr>
            <a:normAutofit/>
          </a:bodyPr>
          <a:lstStyle/>
          <a:p>
            <a:r>
              <a:rPr lang="ko-KR" altLang="en-US" sz="2400" b="1" dirty="0"/>
              <a:t>전주 </a:t>
            </a:r>
            <a:r>
              <a:rPr lang="en-US" altLang="ko-KR" sz="2400" b="1" dirty="0"/>
              <a:t>5</a:t>
            </a:r>
            <a:endParaRPr lang="ko-KR" altLang="en-US" sz="2400" b="1" dirty="0"/>
          </a:p>
        </p:txBody>
      </p:sp>
      <p:sp>
        <p:nvSpPr>
          <p:cNvPr id="13" name="텍스트 개체 틀 4">
            <a:extLst>
              <a:ext uri="{FF2B5EF4-FFF2-40B4-BE49-F238E27FC236}">
                <a16:creationId xmlns:a16="http://schemas.microsoft.com/office/drawing/2014/main" id="{34B4F61F-8F54-4E3E-B14F-4B55861A16A4}"/>
              </a:ext>
            </a:extLst>
          </p:cNvPr>
          <p:cNvSpPr txBox="1">
            <a:spLocks/>
          </p:cNvSpPr>
          <p:nvPr/>
        </p:nvSpPr>
        <p:spPr>
          <a:xfrm>
            <a:off x="6096001" y="981414"/>
            <a:ext cx="5475287" cy="46355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marL="0" indent="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dirty="0"/>
              <a:t>호성 </a:t>
            </a:r>
            <a:r>
              <a:rPr lang="en-US" altLang="ko-KR" dirty="0"/>
              <a:t>sk</a:t>
            </a:r>
            <a:r>
              <a:rPr lang="ko-KR" altLang="en-US" dirty="0"/>
              <a:t>플러스 주유소 </a:t>
            </a:r>
            <a:r>
              <a:rPr lang="en-US" altLang="ko-KR" dirty="0"/>
              <a:t>07:50</a:t>
            </a:r>
            <a:endParaRPr lang="ko-KR" altLang="en-US" dirty="0"/>
          </a:p>
        </p:txBody>
      </p:sp>
      <p:pic>
        <p:nvPicPr>
          <p:cNvPr id="14" name="내용 개체 틀 8">
            <a:extLst>
              <a:ext uri="{FF2B5EF4-FFF2-40B4-BE49-F238E27FC236}">
                <a16:creationId xmlns:a16="http://schemas.microsoft.com/office/drawing/2014/main" id="{2FF8E2D5-978B-496E-AEEB-E4DDB8B8A49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0" y="2040150"/>
            <a:ext cx="5475288" cy="3653556"/>
          </a:xfrm>
          <a:prstGeom prst="rect">
            <a:avLst/>
          </a:prstGeom>
        </p:spPr>
      </p:pic>
      <p:sp>
        <p:nvSpPr>
          <p:cNvPr id="15" name="타원 14">
            <a:extLst>
              <a:ext uri="{FF2B5EF4-FFF2-40B4-BE49-F238E27FC236}">
                <a16:creationId xmlns:a16="http://schemas.microsoft.com/office/drawing/2014/main" id="{ACB20AD8-4A88-4C5E-A103-54A1F1050EC4}"/>
              </a:ext>
            </a:extLst>
          </p:cNvPr>
          <p:cNvSpPr/>
          <p:nvPr/>
        </p:nvSpPr>
        <p:spPr>
          <a:xfrm>
            <a:off x="9041582" y="3447717"/>
            <a:ext cx="216342" cy="218598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CE1516F4-2773-4BF0-9307-60D67825D8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F2A4A9-7997-4532-BEA3-0A3C5C5F13EA}" type="slidenum">
              <a:rPr lang="ko-KR" altLang="en-US" smtClean="0"/>
              <a:t>8</a:t>
            </a:fld>
            <a:endParaRPr lang="ko-KR" altLang="en-US" dirty="0"/>
          </a:p>
        </p:txBody>
      </p:sp>
      <p:pic>
        <p:nvPicPr>
          <p:cNvPr id="7" name="그림 6">
            <a:extLst>
              <a:ext uri="{FF2B5EF4-FFF2-40B4-BE49-F238E27FC236}">
                <a16:creationId xmlns:a16="http://schemas.microsoft.com/office/drawing/2014/main" id="{17BAF121-F65E-42F1-A9FC-24F374B2599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0712" y="1994177"/>
            <a:ext cx="4423349" cy="3699529"/>
          </a:xfrm>
          <a:prstGeom prst="rect">
            <a:avLst/>
          </a:prstGeom>
        </p:spPr>
      </p:pic>
      <p:sp>
        <p:nvSpPr>
          <p:cNvPr id="16" name="텍스트 개체 틀 4">
            <a:extLst>
              <a:ext uri="{FF2B5EF4-FFF2-40B4-BE49-F238E27FC236}">
                <a16:creationId xmlns:a16="http://schemas.microsoft.com/office/drawing/2014/main" id="{0C44213A-AC10-4ADA-94D6-742646DBD0DC}"/>
              </a:ext>
            </a:extLst>
          </p:cNvPr>
          <p:cNvSpPr txBox="1">
            <a:spLocks/>
          </p:cNvSpPr>
          <p:nvPr/>
        </p:nvSpPr>
        <p:spPr>
          <a:xfrm>
            <a:off x="620712" y="932519"/>
            <a:ext cx="5475287" cy="46355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marL="0" indent="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dirty="0"/>
              <a:t>전주 </a:t>
            </a:r>
            <a:r>
              <a:rPr lang="ko-KR" altLang="en-US" dirty="0" err="1"/>
              <a:t>역전파출소</a:t>
            </a:r>
            <a:r>
              <a:rPr lang="ko-KR" altLang="en-US" dirty="0"/>
              <a:t> </a:t>
            </a:r>
            <a:r>
              <a:rPr lang="en-US" altLang="ko-KR" dirty="0"/>
              <a:t>07:45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31121671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2E29AE47-2A88-4EEF-8D0E-56A4E1D1C5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4938" y="136526"/>
            <a:ext cx="1560512" cy="463550"/>
          </a:xfrm>
        </p:spPr>
        <p:txBody>
          <a:bodyPr>
            <a:normAutofit/>
          </a:bodyPr>
          <a:lstStyle/>
          <a:p>
            <a:r>
              <a:rPr lang="ko-KR" altLang="en-US" sz="2400" b="1" dirty="0"/>
              <a:t>전주 </a:t>
            </a:r>
            <a:r>
              <a:rPr lang="en-US" altLang="ko-KR" sz="2400" b="1" dirty="0"/>
              <a:t>5</a:t>
            </a:r>
            <a:endParaRPr lang="ko-KR" altLang="en-US" sz="2400" b="1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CE1516F4-2773-4BF0-9307-60D67825D8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57F2A4A9-7997-4532-BEA3-0A3C5C5F13EA}" type="slidenum">
              <a:rPr lang="ko-KR" altLang="en-US" smtClean="0"/>
              <a:t>9</a:t>
            </a:fld>
            <a:endParaRPr lang="ko-KR" altLang="en-US" dirty="0"/>
          </a:p>
        </p:txBody>
      </p:sp>
      <p:sp>
        <p:nvSpPr>
          <p:cNvPr id="11" name="텍스트 개체 틀 2">
            <a:extLst>
              <a:ext uri="{FF2B5EF4-FFF2-40B4-BE49-F238E27FC236}">
                <a16:creationId xmlns:a16="http://schemas.microsoft.com/office/drawing/2014/main" id="{1F9B03F3-E156-4B8E-9003-5FD617E6E18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0712" y="876911"/>
            <a:ext cx="5475288" cy="463550"/>
          </a:xfrm>
        </p:spPr>
        <p:txBody>
          <a:bodyPr/>
          <a:lstStyle/>
          <a:p>
            <a:r>
              <a:rPr lang="ko-KR" altLang="en-US" dirty="0" err="1"/>
              <a:t>동산역</a:t>
            </a:r>
            <a:r>
              <a:rPr lang="ko-KR" altLang="en-US" dirty="0"/>
              <a:t> </a:t>
            </a:r>
            <a:r>
              <a:rPr lang="en-US" altLang="ko-KR" dirty="0"/>
              <a:t>08:07</a:t>
            </a:r>
            <a:endParaRPr lang="ko-KR" altLang="en-US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E671895-EE89-46D2-A6F3-5A51F7C099ED}"/>
              </a:ext>
            </a:extLst>
          </p:cNvPr>
          <p:cNvSpPr txBox="1"/>
          <p:nvPr/>
        </p:nvSpPr>
        <p:spPr>
          <a:xfrm>
            <a:off x="841415" y="5742623"/>
            <a:ext cx="16514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b="1" dirty="0"/>
              <a:t>삼영정화조 앞</a:t>
            </a:r>
          </a:p>
        </p:txBody>
      </p:sp>
      <p:pic>
        <p:nvPicPr>
          <p:cNvPr id="18" name="그림 17">
            <a:extLst>
              <a:ext uri="{FF2B5EF4-FFF2-40B4-BE49-F238E27FC236}">
                <a16:creationId xmlns:a16="http://schemas.microsoft.com/office/drawing/2014/main" id="{B340162A-27C1-4A97-9AB5-4DB70E506C2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0714" y="1736529"/>
            <a:ext cx="5475286" cy="3690837"/>
          </a:xfrm>
          <a:prstGeom prst="rect">
            <a:avLst/>
          </a:prstGeom>
        </p:spPr>
      </p:pic>
      <p:sp>
        <p:nvSpPr>
          <p:cNvPr id="19" name="타원 18">
            <a:extLst>
              <a:ext uri="{FF2B5EF4-FFF2-40B4-BE49-F238E27FC236}">
                <a16:creationId xmlns:a16="http://schemas.microsoft.com/office/drawing/2014/main" id="{91CC7EFD-0790-4DAF-B938-2A983030C642}"/>
              </a:ext>
            </a:extLst>
          </p:cNvPr>
          <p:cNvSpPr/>
          <p:nvPr/>
        </p:nvSpPr>
        <p:spPr>
          <a:xfrm>
            <a:off x="3563057" y="3180972"/>
            <a:ext cx="216342" cy="218598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74396424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865</TotalTime>
  <Words>571</Words>
  <Application>Microsoft Office PowerPoint</Application>
  <PresentationFormat>와이드스크린</PresentationFormat>
  <Paragraphs>208</Paragraphs>
  <Slides>55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2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55</vt:i4>
      </vt:variant>
    </vt:vector>
  </HeadingPairs>
  <TitlesOfParts>
    <vt:vector size="58" baseType="lpstr">
      <vt:lpstr>맑은 고딕</vt:lpstr>
      <vt:lpstr>Arial</vt:lpstr>
      <vt:lpstr>Office 테마</vt:lpstr>
      <vt:lpstr>전주 1</vt:lpstr>
      <vt:lpstr>전주 1</vt:lpstr>
      <vt:lpstr>전주 2</vt:lpstr>
      <vt:lpstr>전주 2</vt:lpstr>
      <vt:lpstr>전주 3</vt:lpstr>
      <vt:lpstr>전주 4</vt:lpstr>
      <vt:lpstr>전주 4</vt:lpstr>
      <vt:lpstr>전주 5</vt:lpstr>
      <vt:lpstr>전주 5</vt:lpstr>
      <vt:lpstr>전주 6</vt:lpstr>
      <vt:lpstr>전주 6</vt:lpstr>
      <vt:lpstr>전주 7</vt:lpstr>
      <vt:lpstr>전주 8</vt:lpstr>
      <vt:lpstr>전주 8</vt:lpstr>
      <vt:lpstr>전주 8</vt:lpstr>
      <vt:lpstr>전주 8</vt:lpstr>
      <vt:lpstr>전주 9</vt:lpstr>
      <vt:lpstr>전주 9</vt:lpstr>
      <vt:lpstr>전주 10</vt:lpstr>
      <vt:lpstr>전주 11</vt:lpstr>
      <vt:lpstr>전주 12</vt:lpstr>
      <vt:lpstr>전주 13</vt:lpstr>
      <vt:lpstr>전주 14</vt:lpstr>
      <vt:lpstr>전주 15</vt:lpstr>
      <vt:lpstr>전주 15</vt:lpstr>
      <vt:lpstr>전주 16</vt:lpstr>
      <vt:lpstr>전주 16</vt:lpstr>
      <vt:lpstr>전주 17</vt:lpstr>
      <vt:lpstr>전주 17</vt:lpstr>
      <vt:lpstr>전주 17</vt:lpstr>
      <vt:lpstr>전주 18</vt:lpstr>
      <vt:lpstr>익산 1</vt:lpstr>
      <vt:lpstr>익산 2</vt:lpstr>
      <vt:lpstr>익산 2</vt:lpstr>
      <vt:lpstr>익산 3</vt:lpstr>
      <vt:lpstr>익산 3</vt:lpstr>
      <vt:lpstr>익산 4</vt:lpstr>
      <vt:lpstr>익산 4</vt:lpstr>
      <vt:lpstr>익산 5</vt:lpstr>
      <vt:lpstr>익산 5</vt:lpstr>
      <vt:lpstr>익산 6</vt:lpstr>
      <vt:lpstr>익산 6</vt:lpstr>
      <vt:lpstr>익산 6</vt:lpstr>
      <vt:lpstr>김제 1</vt:lpstr>
      <vt:lpstr>김제 1</vt:lpstr>
      <vt:lpstr>김제 1</vt:lpstr>
      <vt:lpstr>서천, 장항 A-1</vt:lpstr>
      <vt:lpstr>서천, 장항 A-1</vt:lpstr>
      <vt:lpstr>서천, 장항 A-1</vt:lpstr>
      <vt:lpstr>서천, 장항 A-1</vt:lpstr>
      <vt:lpstr>서천, 장항 A-1</vt:lpstr>
      <vt:lpstr>군산셔틀</vt:lpstr>
      <vt:lpstr>군산셔틀</vt:lpstr>
      <vt:lpstr>군산셔틀</vt:lpstr>
      <vt:lpstr>군산셔틀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Owner</dc:creator>
  <cp:lastModifiedBy>Owner</cp:lastModifiedBy>
  <cp:revision>45</cp:revision>
  <cp:lastPrinted>2023-01-31T13:15:48Z</cp:lastPrinted>
  <dcterms:created xsi:type="dcterms:W3CDTF">2023-01-31T06:25:42Z</dcterms:created>
  <dcterms:modified xsi:type="dcterms:W3CDTF">2023-08-22T02:42:23Z</dcterms:modified>
</cp:coreProperties>
</file>