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84F09B-2A34-4297-834C-7B5372F0C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AE7802E-AB4B-4D22-B72E-B30915FED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ED644-D30B-447C-BCBB-F032DCB6D4E3}" type="datetimeFigureOut">
              <a:rPr lang="ko-KR" altLang="en-US" smtClean="0"/>
              <a:t>2026-05-18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4F6F7A1-2805-438D-9713-51C54A6FE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683C38D-CE03-4FF8-A99D-82155EEC2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DB215-B009-42B4-8962-02C1AD6DE0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7873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077E454-6273-4A36-8D50-305AA983B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87003E2-33D0-42F5-AC6A-912E8ABC14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B1D712-7547-4205-9027-04E350FC39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ED644-D30B-447C-BCBB-F032DCB6D4E3}" type="datetimeFigureOut">
              <a:rPr lang="ko-KR" altLang="en-US" smtClean="0"/>
              <a:t>2026-05-18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DB65EC7-F405-4AE1-B021-320391C9C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C52EAD9-EFFB-410C-AE18-7813DC4F8D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DB215-B009-42B4-8962-02C1AD6DE0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174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6A7BA981-D243-4605-A46F-F4735E713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0CF08A1-3244-4D59-87AB-1B85EAC58C5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1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27CDF09A-1D8D-4F4A-9D0E-5CD44690D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C3FD234-5C93-45C4-8D44-47E3116676C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247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2F099363-FE7C-4C0A-85D5-A80BF940A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2AD0102-0FEB-4F3F-8E9F-239958770E9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79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FD75D222-A8CD-402E-97B4-0655DD028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B5189A3-7E99-45BF-9B52-34E1F266A7F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30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86824708-A3D0-4E65-B899-2B163FD4C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CA32A60-5172-4475-BBFB-2B89B081B80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466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A7A3CD32-937D-4B50-AED6-57D12B79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A4C89D7-CF10-4BE5-925C-BA651CA424C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8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1070A13A-7833-4855-9E45-32ED6BA03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EEEEC8F-FE18-4A6F-B325-1DF1E0D63F5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35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717BD536-7A32-4F62-AB4F-C57B4FF19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96D89B8-93FB-4AF1-AC9C-1E80A3C37CE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98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12DC3A7D-A8B5-4AAB-92D0-2043BC163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61FFE2B-77FE-468A-8FB4-F0C849BB618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442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4C9226F2-6917-4A6A-92A0-3F69D2AFE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044FF61-B225-48C6-8B9C-A0604DED620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463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E818B790-EE0D-4686-9148-A5D58D54F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0697B33-8082-47F4-9939-F1B5FBFC057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751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61BE9F30-812F-4388-8C4E-8054A3F63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246FF21-9223-498E-A94C-A2EAE01E9B8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00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89830F8F-390B-4E8B-A2E3-55914B786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DD9C796-A09F-43B0-871F-239BCEB6C34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4313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0B33B6C0-D01D-41B6-BBF2-E9A0C1414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C360D11-4432-41C7-B8A6-81DF26DC2E3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706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96580E03-1D04-4DD5-9177-9443978C9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AF501D3-8B7C-4B5D-B9F4-39DF10B9636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9393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387AA0F1-54E0-4453-AFF0-6A651E2DB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C4B921D-61A0-4524-A182-672549E9AA5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504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284F11B6-33FE-45A8-914D-ACB249250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1BA3760-F5E5-4CDD-BC84-9AE25486489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86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6C05FF13-4439-48BF-B3DD-252399547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EA45001-E6CF-4829-9214-A57820E31D0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9393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1D9C1B61-7106-42A4-89B6-E3DBB5C7E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B8EEDAD-9A32-4C05-AEAA-95CF58B2E35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4801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B891444D-7417-4EEC-B209-DE770FB1D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0CC022D-197A-4325-96AD-D357F8A55CE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6231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B9EEF69E-5C61-4EFB-A6AE-E68C4EBCF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8F22DB4-2DEB-4A73-BDF1-193FBB646D9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01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2D7CD1DD-A065-437C-ACEF-C79843A60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6624980-A7F6-4672-ABC0-C1471E5BBEA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596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4A86616B-DF4B-4650-954E-2BA50F992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5221238-8219-42FA-91CE-CD7DACD7132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544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D21B507A-8BCA-4D1D-A1FF-2C069F558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572FB83-2F8B-4E80-A2B8-3E8338DAF4A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397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47304D25-7A96-4CE8-A593-2997E23E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916D33C-A853-4DCB-B2F2-6D6D6CB0899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47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312089C2-8083-4E57-AA01-000ED783E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80EFDB1-14B1-4E36-8E43-67D932F3F0A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471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5B5012E8-7337-48B1-9D0B-CA6A64449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F7FE10B-74FC-4188-BB30-2A02F84928E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95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 hidden="1">
            <a:extLst>
              <a:ext uri="{FF2B5EF4-FFF2-40B4-BE49-F238E27FC236}">
                <a16:creationId xmlns:a16="http://schemas.microsoft.com/office/drawing/2014/main" id="{FAF64931-9080-4126-9037-309A38D71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C47EB02-CD4E-4A68-842A-42BF86EC48E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356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화면 슬라이드 쇼(4:3)</PresentationFormat>
  <Paragraphs>0</Paragraphs>
  <Slides>28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1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최난슬</dc:creator>
  <cp:lastModifiedBy>최난슬</cp:lastModifiedBy>
  <cp:revision>1</cp:revision>
  <dcterms:created xsi:type="dcterms:W3CDTF">2026-05-18T08:42:59Z</dcterms:created>
  <dcterms:modified xsi:type="dcterms:W3CDTF">2026-05-18T08:42:59Z</dcterms:modified>
</cp:coreProperties>
</file>